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31C74F7-B5C0-4D75-BA6F-1946C49A78B3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56A13AB-B4C2-4CCF-8ABD-8A190B48D01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54318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1B877-2F60-4094-B1E9-088D24B0413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C1982-5760-457F-8967-0B7221B6BD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2AD1F-A3AE-4EBA-9587-7A64298A00C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49141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C1982-5760-457F-8967-0B7221B6BD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2AD1F-A3AE-4EBA-9587-7A64298A00C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9130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C1982-5760-457F-8967-0B7221B6BD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2AD1F-A3AE-4EBA-9587-7A64298A00C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19040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C1982-5760-457F-8967-0B7221B6BD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2AD1F-A3AE-4EBA-9587-7A64298A00C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0812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C1982-5760-457F-8967-0B7221B6BD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2AD1F-A3AE-4EBA-9587-7A64298A00C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7540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C1982-5760-457F-8967-0B7221B6BD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2AD1F-A3AE-4EBA-9587-7A64298A00C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9588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C1982-5760-457F-8967-0B7221B6BD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2AD1F-A3AE-4EBA-9587-7A64298A00C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00097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C1982-5760-457F-8967-0B7221B6BD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2AD1F-A3AE-4EBA-9587-7A64298A00C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15290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C1982-5760-457F-8967-0B7221B6BD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2AD1F-A3AE-4EBA-9587-7A64298A00C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49374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C1982-5760-457F-8967-0B7221B6BD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2AD1F-A3AE-4EBA-9587-7A64298A00C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07180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C1982-5760-457F-8967-0B7221B6BD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2AD1F-A3AE-4EBA-9587-7A64298A00C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06131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C1982-5760-457F-8967-0B7221B6BD0D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2AD1F-A3AE-4EBA-9587-7A64298A00C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41866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4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png"/><Relationship Id="rId5" Type="http://schemas.openxmlformats.org/officeDocument/2006/relationships/image" Target="../media/image7.w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152400" y="152400"/>
            <a:ext cx="6324600" cy="715962"/>
          </a:xfrm>
        </p:spPr>
        <p:txBody>
          <a:bodyPr>
            <a:normAutofit fontScale="90000"/>
          </a:bodyPr>
          <a:lstStyle/>
          <a:p>
            <a:r>
              <a:rPr lang="en-US" i="1" dirty="0" smtClean="0">
                <a:solidFill>
                  <a:schemeClr val="accent1"/>
                </a:solidFill>
              </a:rPr>
              <a:t>Example 2:</a:t>
            </a:r>
            <a:endParaRPr lang="en-US" i="1" dirty="0">
              <a:solidFill>
                <a:schemeClr val="accent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838200"/>
            <a:ext cx="219075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219200"/>
            <a:ext cx="70008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3810000"/>
            <a:ext cx="5029200" cy="2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33524356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0" i="1" dirty="0" smtClean="0">
                <a:solidFill>
                  <a:schemeClr val="accent3">
                    <a:lumMod val="75000"/>
                  </a:schemeClr>
                </a:solidFill>
              </a:rPr>
              <a:t>For find Displacement</a:t>
            </a:r>
            <a:endParaRPr lang="en-US" sz="2800" b="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33400" y="1600200"/>
          <a:ext cx="8020050" cy="203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3" imgW="4114800" imgH="1041120" progId="Equation.DSMT4">
                  <p:embed/>
                </p:oleObj>
              </mc:Choice>
              <mc:Fallback>
                <p:oleObj name="Equation" r:id="rId3" imgW="4114800" imgH="1041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600200"/>
                        <a:ext cx="8020050" cy="2030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219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81000" y="533400"/>
          <a:ext cx="8382000" cy="487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3" imgW="3860640" imgH="1930320" progId="Equation.DSMT4">
                  <p:embed/>
                </p:oleObj>
              </mc:Choice>
              <mc:Fallback>
                <p:oleObj name="Equation" r:id="rId3" imgW="3860640" imgH="1930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33400"/>
                        <a:ext cx="8382000" cy="487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313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3124200"/>
            <a:ext cx="8229600" cy="1143000"/>
          </a:xfrm>
        </p:spPr>
        <p:txBody>
          <a:bodyPr>
            <a:noAutofit/>
          </a:bodyPr>
          <a:lstStyle/>
          <a:p>
            <a:pPr algn="ctr">
              <a:lnSpc>
                <a:spcPct val="300000"/>
              </a:lnSpc>
            </a:pPr>
            <a:r>
              <a:rPr lang="en-US" sz="4000" i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  Modeling and Analysis sample in ABAQUS.</a:t>
            </a:r>
            <a:br>
              <a:rPr lang="en-US" sz="4000" i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en-US" sz="40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73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133600"/>
            <a:ext cx="6705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763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52400"/>
            <a:ext cx="673417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763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3733800"/>
            <a:ext cx="2057400" cy="295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763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09800" y="4343400"/>
            <a:ext cx="6934200" cy="1538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0443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2743200" cy="407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66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2286000"/>
            <a:ext cx="6096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98800" y="457200"/>
            <a:ext cx="5867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66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4343400"/>
            <a:ext cx="1066800" cy="136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661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9918" y="3962400"/>
            <a:ext cx="209188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urved Right Arrow 8"/>
          <p:cNvSpPr/>
          <p:nvPr/>
        </p:nvSpPr>
        <p:spPr>
          <a:xfrm>
            <a:off x="3200400" y="3810000"/>
            <a:ext cx="1066800" cy="20574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93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1"/>
            <a:ext cx="2912364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343400"/>
            <a:ext cx="835062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02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24387" y="304800"/>
            <a:ext cx="2995613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029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5553250"/>
            <a:ext cx="8382000" cy="102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8686800" y="57912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U2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686800" y="47244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61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2819400"/>
            <a:ext cx="2133600" cy="3090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685800"/>
            <a:ext cx="60293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urved Left Arrow 5"/>
          <p:cNvSpPr/>
          <p:nvPr/>
        </p:nvSpPr>
        <p:spPr>
          <a:xfrm>
            <a:off x="5486400" y="2743200"/>
            <a:ext cx="1905000" cy="22860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2209800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 smtClean="0"/>
              <a:t>نمودار تنش برشی در حالت بار گسترده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30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457200" y="2971800"/>
            <a:ext cx="8229600" cy="94456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Getting fifteen unknown elasticity from Airy function.</a:t>
            </a:r>
            <a:br>
              <a:rPr kumimoji="0" lang="en-US" sz="5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6543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304800"/>
            <a:ext cx="8153400" cy="54863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FOR this purpose we first find </a:t>
            </a: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In this example</a:t>
            </a:r>
          </a:p>
          <a:p>
            <a:pPr>
              <a:buNone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33400" y="990600"/>
          <a:ext cx="7324726" cy="182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2616120" imgH="711000" progId="Equation.DSMT4">
                  <p:embed/>
                </p:oleObj>
              </mc:Choice>
              <mc:Fallback>
                <p:oleObj name="Equation" r:id="rId3" imgW="261612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990600"/>
                        <a:ext cx="7324726" cy="182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28600" y="3733800"/>
          <a:ext cx="8140700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5" imgW="3111480" imgH="419040" progId="Equation.DSMT4">
                  <p:embed/>
                </p:oleObj>
              </mc:Choice>
              <mc:Fallback>
                <p:oleObj name="Equation" r:id="rId5" imgW="311148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733800"/>
                        <a:ext cx="8140700" cy="992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063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57200" y="1310308"/>
          <a:ext cx="6477000" cy="2956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2920680" imgH="1333440" progId="Equation.DSMT4">
                  <p:embed/>
                </p:oleObj>
              </mc:Choice>
              <mc:Fallback>
                <p:oleObj name="Equation" r:id="rId3" imgW="2920680" imgH="1333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310308"/>
                        <a:ext cx="6477000" cy="29568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752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28599" y="304800"/>
          <a:ext cx="8618113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4" imgW="3098520" imgH="2412720" progId="Equation.DSMT4">
                  <p:embed/>
                </p:oleObj>
              </mc:Choice>
              <mc:Fallback>
                <p:oleObj name="Equation" r:id="rId4" imgW="3098520" imgH="241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599" y="304800"/>
                        <a:ext cx="8618113" cy="556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53000" y="3657600"/>
            <a:ext cx="4191000" cy="2270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9687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276600" y="18288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914400" imgH="198720" progId="Equation.DSMT4">
                  <p:embed/>
                </p:oleObj>
              </mc:Choice>
              <mc:Fallback>
                <p:oleObj name="Equation" r:id="rId3" imgW="914400" imgH="19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828800"/>
                        <a:ext cx="914400" cy="198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381000" y="228600"/>
          <a:ext cx="7391400" cy="594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2755800" imgH="2743200" progId="Equation.DSMT4">
                  <p:embed/>
                </p:oleObj>
              </mc:Choice>
              <mc:Fallback>
                <p:oleObj name="Equation" r:id="rId5" imgW="2755800" imgH="2743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28600"/>
                        <a:ext cx="7391400" cy="594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687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81000" y="498475"/>
          <a:ext cx="835342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3" imgW="2984400" imgH="1828800" progId="Equation.DSMT4">
                  <p:embed/>
                </p:oleObj>
              </mc:Choice>
              <mc:Fallback>
                <p:oleObj name="Equation" r:id="rId3" imgW="2984400" imgH="1828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98475"/>
                        <a:ext cx="8353425" cy="509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259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943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There fore: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That p is distribution on the top of cantilever beam</a:t>
            </a:r>
            <a:endParaRPr lang="en-US" dirty="0"/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685800" y="1295400"/>
          <a:ext cx="7620000" cy="2758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3" imgW="3682800" imgH="1333440" progId="Equation.DSMT4">
                  <p:embed/>
                </p:oleObj>
              </mc:Choice>
              <mc:Fallback>
                <p:oleObj name="Equation" r:id="rId3" imgW="3682800" imgH="1333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295400"/>
                        <a:ext cx="7620000" cy="27589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330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i="1" dirty="0" smtClean="0">
                <a:solidFill>
                  <a:schemeClr val="accent3">
                    <a:lumMod val="75000"/>
                  </a:schemeClr>
                </a:solidFill>
              </a:rPr>
              <a:t>For find the normal and shear strain </a:t>
            </a:r>
            <a:endParaRPr lang="en-US" sz="28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28600" y="1524000"/>
          <a:ext cx="8632825" cy="3017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3" imgW="3670200" imgH="1282680" progId="Equation.DSMT4">
                  <p:embed/>
                </p:oleObj>
              </mc:Choice>
              <mc:Fallback>
                <p:oleObj name="Equation" r:id="rId3" imgW="3670200" imgH="1282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524000"/>
                        <a:ext cx="8632825" cy="301703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643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Microsoft Office PowerPoint</Application>
  <PresentationFormat>On-screen Show (4:3)</PresentationFormat>
  <Paragraphs>26</Paragraphs>
  <Slides>16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Equation</vt:lpstr>
      <vt:lpstr>Example 2: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 find the normal and shear strain </vt:lpstr>
      <vt:lpstr>For find Displacement</vt:lpstr>
      <vt:lpstr>PowerPoint Presentation</vt:lpstr>
      <vt:lpstr>  Modeling and Analysis sample in ABAQUS.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Example 2:</dc:title>
  <dc:creator>hossein hatami</dc:creator>
  <cp:lastModifiedBy>hossein hatami</cp:lastModifiedBy>
  <cp:revision>1</cp:revision>
  <dcterms:created xsi:type="dcterms:W3CDTF">2015-05-04T06:05:22Z</dcterms:created>
  <dcterms:modified xsi:type="dcterms:W3CDTF">2015-05-04T06:05:36Z</dcterms:modified>
</cp:coreProperties>
</file>