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6543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0095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8723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961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60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888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1912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2612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377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694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163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92E2-9329-4928-BEBC-BBA5419C200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1FAD-00F0-45C7-9FAD-24CAE7BAA91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2730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609600" y="2514600"/>
            <a:ext cx="8229600" cy="1143000"/>
          </a:xfrm>
        </p:spPr>
        <p:txBody>
          <a:bodyPr/>
          <a:lstStyle/>
          <a:p>
            <a:r>
              <a:rPr lang="fa-IR" altLang="fa-IR" smtClean="0">
                <a:cs typeface="B Nazanin" pitchFamily="2" charset="-78"/>
              </a:rPr>
              <a:t>بررسي اثر تغيير جهت بار در دو راستا </a:t>
            </a:r>
            <a:endParaRPr lang="en-US" altLang="fa-IR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504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بارگذاري زير</a:t>
            </a:r>
            <a:endParaRPr lang="en-US" altLang="fa-IR" sz="2000" smtClean="0"/>
          </a:p>
        </p:txBody>
      </p:sp>
      <p:pic>
        <p:nvPicPr>
          <p:cNvPr id="614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7263" y="1600200"/>
            <a:ext cx="7229475" cy="4525963"/>
          </a:xfrm>
        </p:spPr>
      </p:pic>
    </p:spTree>
    <p:extLst>
      <p:ext uri="{BB962C8B-B14F-4D97-AF65-F5344CB8AC3E}">
        <p14:creationId xmlns:p14="http://schemas.microsoft.com/office/powerpoint/2010/main" val="235762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624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82393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634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275615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بارگذاري زير</a:t>
            </a:r>
            <a:endParaRPr lang="en-US" altLang="fa-IR" sz="2000" smtClean="0"/>
          </a:p>
        </p:txBody>
      </p:sp>
      <p:pic>
        <p:nvPicPr>
          <p:cNvPr id="645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7263" y="1600200"/>
            <a:ext cx="7229475" cy="4525963"/>
          </a:xfrm>
        </p:spPr>
      </p:pic>
    </p:spTree>
    <p:extLst>
      <p:ext uri="{BB962C8B-B14F-4D97-AF65-F5344CB8AC3E}">
        <p14:creationId xmlns:p14="http://schemas.microsoft.com/office/powerpoint/2010/main" val="374690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655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18357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665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283222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altLang="fa-IR" smtClean="0"/>
          </a:p>
        </p:txBody>
      </p:sp>
      <p:pic>
        <p:nvPicPr>
          <p:cNvPr id="1218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71800" y="3810000"/>
            <a:ext cx="2886075" cy="1447800"/>
          </a:xfrm>
          <a:extLst/>
        </p:spPr>
      </p:pic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609600"/>
            <a:ext cx="5829300" cy="2895600"/>
          </a:xfrm>
          <a:prstGeom prst="rect">
            <a:avLst/>
          </a:prstGeom>
          <a:extLst/>
        </p:spPr>
      </p:pic>
    </p:spTree>
    <p:extLst>
      <p:ext uri="{BB962C8B-B14F-4D97-AF65-F5344CB8AC3E}">
        <p14:creationId xmlns:p14="http://schemas.microsoft.com/office/powerpoint/2010/main" val="61786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altLang="fa-IR" smtClean="0"/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0"/>
            <a:ext cx="5114925" cy="4000500"/>
          </a:xfrm>
          <a:prstGeom prst="rect">
            <a:avLst/>
          </a:prstGeom>
          <a:extLst/>
        </p:spPr>
      </p:pic>
      <p:pic>
        <p:nvPicPr>
          <p:cNvPr id="1228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38400" y="4343400"/>
            <a:ext cx="4152900" cy="1571625"/>
          </a:xfrm>
          <a:extLst/>
        </p:spPr>
      </p:pic>
    </p:spTree>
    <p:extLst>
      <p:ext uri="{BB962C8B-B14F-4D97-AF65-F5344CB8AC3E}">
        <p14:creationId xmlns:p14="http://schemas.microsoft.com/office/powerpoint/2010/main" val="17584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بارگذاري زير</a:t>
            </a:r>
            <a:endParaRPr lang="en-US" altLang="fa-IR" sz="2000" smtClean="0"/>
          </a:p>
        </p:txBody>
      </p:sp>
      <p:pic>
        <p:nvPicPr>
          <p:cNvPr id="552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7263" y="1600200"/>
            <a:ext cx="7229475" cy="4525963"/>
          </a:xfrm>
        </p:spPr>
      </p:pic>
    </p:spTree>
    <p:extLst>
      <p:ext uri="{BB962C8B-B14F-4D97-AF65-F5344CB8AC3E}">
        <p14:creationId xmlns:p14="http://schemas.microsoft.com/office/powerpoint/2010/main" val="297272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563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21944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573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158997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بارگذاري زير</a:t>
            </a:r>
            <a:endParaRPr lang="en-US" altLang="fa-IR" sz="2000" smtClean="0"/>
          </a:p>
        </p:txBody>
      </p:sp>
      <p:pic>
        <p:nvPicPr>
          <p:cNvPr id="583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7263" y="1600200"/>
            <a:ext cx="7229475" cy="4525963"/>
          </a:xfrm>
        </p:spPr>
      </p:pic>
    </p:spTree>
    <p:extLst>
      <p:ext uri="{BB962C8B-B14F-4D97-AF65-F5344CB8AC3E}">
        <p14:creationId xmlns:p14="http://schemas.microsoft.com/office/powerpoint/2010/main" val="78551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593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176934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604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235851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On-screen Show (4:3)</PresentationFormat>
  <Paragraphs>13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بررسي اثر تغيير جهت بار در دو راستا </vt:lpstr>
      <vt:lpstr>PowerPoint Presentation</vt:lpstr>
      <vt:lpstr>PowerPoint Presentation</vt:lpstr>
      <vt:lpstr>صفحه با ابعاد 20*70 با دايره اي به قطر5 با بارگذاري زير</vt:lpstr>
      <vt:lpstr>صفحه با ابعاد 20*70 با دايره اي به قطر5</vt:lpstr>
      <vt:lpstr>صفحه با ابعاد 20*70 با دايره اي به قطر5</vt:lpstr>
      <vt:lpstr>صفحه با ابعاد 20*70 با دايره اي به قطر5 با بارگذاري زير</vt:lpstr>
      <vt:lpstr>صفحه با ابعاد 20*70 با دايره اي به قطر5</vt:lpstr>
      <vt:lpstr>صفحه با ابعاد 20*70 با دايره اي به قطر5</vt:lpstr>
      <vt:lpstr>صفحه با ابعاد 20*70 با دايره اي به قطر5 با بارگذاري زير</vt:lpstr>
      <vt:lpstr>صفحه با ابعاد 20*70 با دايره اي به قطر5</vt:lpstr>
      <vt:lpstr>صفحه با ابعاد 20*70 با دايره اي به قطر5</vt:lpstr>
      <vt:lpstr>صفحه با ابعاد 20*70 با دايره اي به قطر5 با بارگذاري زير</vt:lpstr>
      <vt:lpstr>صفحه با ابعاد 20*70 با دايره اي به قطر5</vt:lpstr>
      <vt:lpstr>صفحه با ابعاد 20*70 با دايره اي به قطر5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بررسي اثر تغيير جهت بار در دو راستا </dc:title>
  <dc:creator>hossein hatami</dc:creator>
  <cp:lastModifiedBy>hossein hatami</cp:lastModifiedBy>
  <cp:revision>1</cp:revision>
  <dcterms:created xsi:type="dcterms:W3CDTF">2015-05-04T09:03:45Z</dcterms:created>
  <dcterms:modified xsi:type="dcterms:W3CDTF">2015-05-04T09:03:58Z</dcterms:modified>
</cp:coreProperties>
</file>