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DD5F9-BE7A-4209-A0BE-7D53B0636259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39D85-A8AC-429F-8672-0D62B72A08A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64245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DD5F9-BE7A-4209-A0BE-7D53B0636259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39D85-A8AC-429F-8672-0D62B72A08A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53183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DD5F9-BE7A-4209-A0BE-7D53B0636259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39D85-A8AC-429F-8672-0D62B72A08A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90022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DD5F9-BE7A-4209-A0BE-7D53B0636259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39D85-A8AC-429F-8672-0D62B72A08A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72327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DD5F9-BE7A-4209-A0BE-7D53B0636259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39D85-A8AC-429F-8672-0D62B72A08A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53605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DD5F9-BE7A-4209-A0BE-7D53B0636259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39D85-A8AC-429F-8672-0D62B72A08A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53075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DD5F9-BE7A-4209-A0BE-7D53B0636259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39D85-A8AC-429F-8672-0D62B72A08A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32152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DD5F9-BE7A-4209-A0BE-7D53B0636259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39D85-A8AC-429F-8672-0D62B72A08A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50565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DD5F9-BE7A-4209-A0BE-7D53B0636259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39D85-A8AC-429F-8672-0D62B72A08A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27580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DD5F9-BE7A-4209-A0BE-7D53B0636259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39D85-A8AC-429F-8672-0D62B72A08A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67683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DD5F9-BE7A-4209-A0BE-7D53B0636259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39D85-A8AC-429F-8672-0D62B72A08A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62553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3DD5F9-BE7A-4209-A0BE-7D53B0636259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39D85-A8AC-429F-8672-0D62B72A08A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21676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8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324600" cy="715962"/>
          </a:xfrm>
        </p:spPr>
        <p:txBody>
          <a:bodyPr>
            <a:normAutofit fontScale="90000"/>
          </a:bodyPr>
          <a:lstStyle/>
          <a:p>
            <a:r>
              <a:rPr lang="en-US" i="1" dirty="0" smtClean="0">
                <a:solidFill>
                  <a:schemeClr val="accent1"/>
                </a:solidFill>
              </a:rPr>
              <a:t>Example 4:</a:t>
            </a:r>
            <a:endParaRPr lang="en-US" i="1" dirty="0">
              <a:solidFill>
                <a:schemeClr val="accent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990599"/>
            <a:ext cx="6858000" cy="1535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2286000"/>
            <a:ext cx="7325532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33800" y="3581400"/>
            <a:ext cx="4581009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65388021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2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704" y="152400"/>
            <a:ext cx="2335696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22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90875" y="104775"/>
            <a:ext cx="5648325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221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3619229"/>
            <a:ext cx="2286000" cy="3238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221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0400" y="3619500"/>
            <a:ext cx="56388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2215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62200" y="2830689"/>
            <a:ext cx="990600" cy="1284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2216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86000" y="4224246"/>
            <a:ext cx="1828800" cy="2633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Left-Up Arrow 12"/>
          <p:cNvSpPr/>
          <p:nvPr/>
        </p:nvSpPr>
        <p:spPr>
          <a:xfrm>
            <a:off x="4343400" y="4648200"/>
            <a:ext cx="4648200" cy="1905000"/>
          </a:xfrm>
          <a:prstGeom prst="leftUpArrow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2217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09800" y="685800"/>
            <a:ext cx="2209800" cy="212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Left-Up Arrow 14"/>
          <p:cNvSpPr/>
          <p:nvPr/>
        </p:nvSpPr>
        <p:spPr>
          <a:xfrm>
            <a:off x="3962400" y="685800"/>
            <a:ext cx="4648200" cy="1905000"/>
          </a:xfrm>
          <a:prstGeom prst="leftUpArrow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81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2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400"/>
            <a:ext cx="2362200" cy="3397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32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76200"/>
            <a:ext cx="5791200" cy="3555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3657600"/>
            <a:ext cx="2076174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43200" y="3695429"/>
            <a:ext cx="2178433" cy="3086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59205" y="3657600"/>
            <a:ext cx="370379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8906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2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226454"/>
            <a:ext cx="2209800" cy="3050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426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152400"/>
            <a:ext cx="5076825" cy="3145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426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3581400"/>
            <a:ext cx="2209800" cy="30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426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12359" y="3448050"/>
            <a:ext cx="5022016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14600" y="1524000"/>
            <a:ext cx="2339239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3429000" y="4800600"/>
            <a:ext cx="1066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</a:rPr>
              <a:t>جا به جایی در راستای </a:t>
            </a:r>
            <a:r>
              <a:rPr lang="en-US" dirty="0" smtClean="0">
                <a:solidFill>
                  <a:schemeClr val="bg1"/>
                </a:solidFill>
              </a:rPr>
              <a:t>y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6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>
          <a:xfrm>
            <a:off x="457200" y="2971800"/>
            <a:ext cx="8229600" cy="94456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Getting fifteen unknown elasticity from Airy function.</a:t>
            </a:r>
            <a:br>
              <a:rPr kumimoji="0" lang="en-US" sz="5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964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304800"/>
            <a:ext cx="8153400" cy="54863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FOR this purpose we first find </a:t>
            </a:r>
          </a:p>
          <a:p>
            <a:pPr>
              <a:buNone/>
            </a:pP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In this example</a:t>
            </a:r>
          </a:p>
          <a:p>
            <a:pPr>
              <a:buNone/>
            </a:pP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533400" y="990600"/>
          <a:ext cx="7324726" cy="182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3" imgW="2616120" imgH="711000" progId="Equation.DSMT4">
                  <p:embed/>
                </p:oleObj>
              </mc:Choice>
              <mc:Fallback>
                <p:oleObj name="Equation" r:id="rId3" imgW="2616120" imgH="711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990600"/>
                        <a:ext cx="7324726" cy="1825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685800" y="3627180"/>
          <a:ext cx="7848600" cy="868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5" imgW="3530520" imgH="431640" progId="Equation.DSMT4">
                  <p:embed/>
                </p:oleObj>
              </mc:Choice>
              <mc:Fallback>
                <p:oleObj name="Equation" r:id="rId5" imgW="35305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3627180"/>
                        <a:ext cx="7848600" cy="8686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0028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9436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There fore: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P=distribution load</a:t>
            </a:r>
          </a:p>
          <a:p>
            <a:pPr>
              <a:buNone/>
            </a:pPr>
            <a:r>
              <a:rPr lang="en-US" dirty="0" smtClean="0"/>
              <a:t>α= adage of triangular     </a:t>
            </a:r>
          </a:p>
          <a:p>
            <a:pPr>
              <a:buNone/>
            </a:pP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609600" y="1143000"/>
          <a:ext cx="7716838" cy="2789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3" imgW="3797280" imgH="1371600" progId="Equation.DSMT4">
                  <p:embed/>
                </p:oleObj>
              </mc:Choice>
              <mc:Fallback>
                <p:oleObj name="Equation" r:id="rId3" imgW="3797280" imgH="1371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143000"/>
                        <a:ext cx="7716838" cy="2789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8950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i="1" dirty="0" smtClean="0">
                <a:solidFill>
                  <a:schemeClr val="accent3">
                    <a:lumMod val="75000"/>
                  </a:schemeClr>
                </a:solidFill>
              </a:rPr>
              <a:t>For find the normal and shear strain </a:t>
            </a:r>
            <a:endParaRPr lang="en-US" sz="2800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0" y="1219200"/>
          <a:ext cx="9144000" cy="29912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3" imgW="4038480" imgH="1320480" progId="Equation.DSMT4">
                  <p:embed/>
                </p:oleObj>
              </mc:Choice>
              <mc:Fallback>
                <p:oleObj name="Equation" r:id="rId3" imgW="4038480" imgH="1320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219200"/>
                        <a:ext cx="9144000" cy="299129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9347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0" i="1" dirty="0" smtClean="0">
                <a:solidFill>
                  <a:schemeClr val="accent3">
                    <a:lumMod val="75000"/>
                  </a:schemeClr>
                </a:solidFill>
              </a:rPr>
              <a:t>For find Displacement</a:t>
            </a:r>
            <a:endParaRPr lang="en-US" sz="2800" b="0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381000" y="1217613"/>
          <a:ext cx="8315325" cy="5106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3" imgW="3555720" imgH="2184120" progId="Equation.DSMT4">
                  <p:embed/>
                </p:oleObj>
              </mc:Choice>
              <mc:Fallback>
                <p:oleObj name="Equation" r:id="rId3" imgW="3555720" imgH="2184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217613"/>
                        <a:ext cx="8315325" cy="5106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7874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3124200"/>
            <a:ext cx="8229600" cy="1143000"/>
          </a:xfrm>
        </p:spPr>
        <p:txBody>
          <a:bodyPr>
            <a:noAutofit/>
          </a:bodyPr>
          <a:lstStyle/>
          <a:p>
            <a:pPr algn="ctr">
              <a:lnSpc>
                <a:spcPct val="300000"/>
              </a:lnSpc>
            </a:pPr>
            <a:r>
              <a:rPr lang="en-US" sz="4000" i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  Modeling and Analysis sample in ABAQUS.</a:t>
            </a:r>
            <a:br>
              <a:rPr lang="en-US" sz="4000" i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en-US" sz="40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29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219200" y="1676400"/>
          <a:ext cx="7010400" cy="36445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/>
                <a:gridCol w="3505200"/>
              </a:tblGrid>
              <a:tr h="82296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واحد (</a:t>
                      </a:r>
                      <a:r>
                        <a:rPr lang="en-US" dirty="0" smtClean="0">
                          <a:cs typeface="B Nazanin" pitchFamily="2" charset="-78"/>
                        </a:rPr>
                        <a:t>SI</a:t>
                      </a:r>
                      <a:r>
                        <a:rPr lang="en-US" baseline="0" dirty="0" smtClean="0">
                          <a:cs typeface="B Nazanin" pitchFamily="2" charset="-78"/>
                        </a:rPr>
                        <a:t> </a:t>
                      </a:r>
                      <a:r>
                        <a:rPr lang="fa-IR" dirty="0" smtClean="0">
                          <a:cs typeface="B Nazanin" pitchFamily="2" charset="-78"/>
                        </a:rPr>
                        <a:t>)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ابعاد تیر یک سر گیر دار برای مدل سازی 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70263">
                <a:tc>
                  <a:txBody>
                    <a:bodyPr/>
                    <a:lstStyle/>
                    <a:p>
                      <a:pPr algn="l" rtl="0"/>
                      <a:r>
                        <a:rPr lang="en-US" dirty="0" smtClean="0">
                          <a:cs typeface="B Nazanin" pitchFamily="2" charset="-78"/>
                        </a:rPr>
                        <a:t> </a:t>
                      </a:r>
                      <a:r>
                        <a:rPr lang="fa-IR" dirty="0" smtClean="0">
                          <a:cs typeface="B Nazanin" pitchFamily="2" charset="-78"/>
                        </a:rPr>
                        <a:t>0.5</a:t>
                      </a:r>
                      <a:r>
                        <a:rPr lang="en-US" dirty="0" smtClean="0">
                          <a:cs typeface="B Nazanin" pitchFamily="2" charset="-78"/>
                        </a:rPr>
                        <a:t> </a:t>
                      </a:r>
                      <a:r>
                        <a:rPr lang="en-US" sz="1400" dirty="0" smtClean="0">
                          <a:cs typeface="B Nazanin" pitchFamily="2" charset="-78"/>
                        </a:rPr>
                        <a:t>(m) 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طول تیر 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70263">
                <a:tc>
                  <a:txBody>
                    <a:bodyPr/>
                    <a:lstStyle/>
                    <a:p>
                      <a:r>
                        <a:rPr lang="fa-IR" dirty="0" smtClean="0">
                          <a:cs typeface="B Nazanin" pitchFamily="2" charset="-78"/>
                        </a:rPr>
                        <a:t>0.01</a:t>
                      </a:r>
                      <a:r>
                        <a:rPr lang="en-US" dirty="0" smtClean="0">
                          <a:cs typeface="B Nazanin" pitchFamily="2" charset="-78"/>
                        </a:rPr>
                        <a:t> </a:t>
                      </a:r>
                      <a:r>
                        <a:rPr lang="en-US" sz="1400" dirty="0" smtClean="0">
                          <a:cs typeface="B Nazanin" pitchFamily="2" charset="-78"/>
                        </a:rPr>
                        <a:t>(m)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ضخامت تیر </a:t>
                      </a:r>
                    </a:p>
                  </a:txBody>
                  <a:tcPr/>
                </a:tc>
              </a:tr>
              <a:tr h="470263">
                <a:tc>
                  <a:txBody>
                    <a:bodyPr/>
                    <a:lstStyle/>
                    <a:p>
                      <a:r>
                        <a:rPr lang="fa-IR" dirty="0" smtClean="0">
                          <a:cs typeface="B Nazanin" pitchFamily="2" charset="-78"/>
                        </a:rPr>
                        <a:t>200</a:t>
                      </a:r>
                      <a:r>
                        <a:rPr lang="en-US" baseline="0" dirty="0" smtClean="0">
                          <a:cs typeface="B Nazanin" pitchFamily="2" charset="-78"/>
                        </a:rPr>
                        <a:t> </a:t>
                      </a:r>
                      <a:r>
                        <a:rPr lang="en-US" sz="1400" baseline="0" dirty="0" smtClean="0">
                          <a:cs typeface="B Nazanin" pitchFamily="2" charset="-78"/>
                        </a:rPr>
                        <a:t>(</a:t>
                      </a:r>
                      <a:r>
                        <a:rPr lang="en-US" sz="1400" baseline="0" dirty="0" err="1" smtClean="0">
                          <a:cs typeface="B Nazanin" pitchFamily="2" charset="-78"/>
                        </a:rPr>
                        <a:t>Gpa</a:t>
                      </a:r>
                      <a:r>
                        <a:rPr lang="en-US" sz="1400" baseline="0" dirty="0" smtClean="0">
                          <a:cs typeface="B Nazanin" pitchFamily="2" charset="-78"/>
                        </a:rPr>
                        <a:t>)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مدول الاستیسیته </a:t>
                      </a:r>
                    </a:p>
                  </a:txBody>
                  <a:tcPr/>
                </a:tc>
              </a:tr>
              <a:tr h="470263">
                <a:tc>
                  <a:txBody>
                    <a:bodyPr/>
                    <a:lstStyle/>
                    <a:p>
                      <a:r>
                        <a:rPr lang="fa-IR" dirty="0" smtClean="0">
                          <a:cs typeface="B Nazanin" pitchFamily="2" charset="-78"/>
                        </a:rPr>
                        <a:t>0.3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ضریب</a:t>
                      </a:r>
                      <a:r>
                        <a:rPr lang="fa-IR" baseline="0" dirty="0" smtClean="0">
                          <a:cs typeface="B Nazanin" pitchFamily="2" charset="-78"/>
                        </a:rPr>
                        <a:t> پوا سو</a:t>
                      </a:r>
                      <a:r>
                        <a:rPr lang="en-US" baseline="0" dirty="0" smtClean="0">
                          <a:cs typeface="B Nazanin" pitchFamily="2" charset="-78"/>
                        </a:rPr>
                        <a:t> </a:t>
                      </a:r>
                      <a:r>
                        <a:rPr lang="fa-IR" baseline="0" dirty="0" smtClean="0">
                          <a:cs typeface="B Nazanin" pitchFamily="2" charset="-78"/>
                        </a:rPr>
                        <a:t>ن</a:t>
                      </a:r>
                      <a:endParaRPr lang="fa-IR" dirty="0" smtClean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70263">
                <a:tc>
                  <a:txBody>
                    <a:bodyPr/>
                    <a:lstStyle/>
                    <a:p>
                      <a:r>
                        <a:rPr lang="fa-IR" dirty="0" smtClean="0">
                          <a:cs typeface="B Nazanin" pitchFamily="2" charset="-78"/>
                        </a:rPr>
                        <a:t>300</a:t>
                      </a:r>
                      <a:r>
                        <a:rPr lang="en-US" dirty="0" smtClean="0">
                          <a:cs typeface="B Nazanin" pitchFamily="2" charset="-78"/>
                        </a:rPr>
                        <a:t> </a:t>
                      </a:r>
                      <a:r>
                        <a:rPr lang="en-US" sz="1400" dirty="0" smtClean="0">
                          <a:cs typeface="B Nazanin" pitchFamily="2" charset="-78"/>
                        </a:rPr>
                        <a:t>(N)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نیروی گسترده</a:t>
                      </a:r>
                      <a:r>
                        <a:rPr lang="fa-IR" baseline="0" dirty="0" smtClean="0">
                          <a:cs typeface="B Nazanin" pitchFamily="2" charset="-78"/>
                        </a:rPr>
                        <a:t> (</a:t>
                      </a:r>
                      <a:r>
                        <a:rPr lang="en-US" baseline="0" dirty="0" smtClean="0">
                          <a:cs typeface="B Nazanin" pitchFamily="2" charset="-78"/>
                        </a:rPr>
                        <a:t>P  </a:t>
                      </a:r>
                      <a:r>
                        <a:rPr lang="fa-IR" baseline="0" dirty="0" smtClean="0">
                          <a:cs typeface="B Nazanin" pitchFamily="2" charset="-78"/>
                        </a:rPr>
                        <a:t>)</a:t>
                      </a:r>
                      <a:endParaRPr lang="fa-IR" dirty="0" smtClean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70263">
                <a:tc>
                  <a:txBody>
                    <a:bodyPr/>
                    <a:lstStyle/>
                    <a:p>
                      <a:r>
                        <a:rPr lang="fa-IR" sz="2000" dirty="0" smtClean="0">
                          <a:cs typeface="B Nazanin" pitchFamily="2" charset="-78"/>
                        </a:rPr>
                        <a:t>30</a:t>
                      </a:r>
                      <a:endParaRPr lang="en-US" sz="20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زاویه</a:t>
                      </a:r>
                      <a:r>
                        <a:rPr lang="fa-IR" baseline="0" dirty="0" smtClean="0">
                          <a:cs typeface="B Nazanin" pitchFamily="2" charset="-78"/>
                        </a:rPr>
                        <a:t> ی </a:t>
                      </a:r>
                      <a:r>
                        <a:rPr lang="el-GR" baseline="0" dirty="0" smtClean="0">
                          <a:cs typeface="B Nazanin" pitchFamily="2" charset="-78"/>
                        </a:rPr>
                        <a:t>α</a:t>
                      </a:r>
                      <a:endParaRPr lang="fa-IR" dirty="0" smtClean="0">
                        <a:cs typeface="B Nazanin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Modeling in ABAQUS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974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sample with load and </a:t>
            </a:r>
            <a:r>
              <a:rPr lang="en-US" dirty="0" err="1" smtClean="0"/>
              <a:t>bondary</a:t>
            </a:r>
            <a:r>
              <a:rPr lang="en-US" dirty="0" smtClean="0"/>
              <a:t> condition</a:t>
            </a:r>
            <a:endParaRPr lang="en-US" dirty="0"/>
          </a:p>
        </p:txBody>
      </p:sp>
      <p:pic>
        <p:nvPicPr>
          <p:cNvPr id="131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65837" y="1981201"/>
            <a:ext cx="3839963" cy="2819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199" y="1981200"/>
            <a:ext cx="370379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3201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</Words>
  <Application>Microsoft Office PowerPoint</Application>
  <PresentationFormat>On-screen Show (4:3)</PresentationFormat>
  <Paragraphs>39</Paragraphs>
  <Slides>12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Office Theme</vt:lpstr>
      <vt:lpstr>Equation</vt:lpstr>
      <vt:lpstr>Example 4:</vt:lpstr>
      <vt:lpstr>PowerPoint Presentation</vt:lpstr>
      <vt:lpstr>PowerPoint Presentation</vt:lpstr>
      <vt:lpstr>PowerPoint Presentation</vt:lpstr>
      <vt:lpstr>For find the normal and shear strain </vt:lpstr>
      <vt:lpstr>For find Displacement</vt:lpstr>
      <vt:lpstr>  Modeling and Analysis sample in ABAQUS. </vt:lpstr>
      <vt:lpstr>Modeling in ABAQUS</vt:lpstr>
      <vt:lpstr>The sample with load and bondary condition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Example 4:</dc:title>
  <dc:creator>hossein hatami</dc:creator>
  <cp:lastModifiedBy>hossein hatami</cp:lastModifiedBy>
  <cp:revision>1</cp:revision>
  <dcterms:created xsi:type="dcterms:W3CDTF">2015-05-04T06:06:43Z</dcterms:created>
  <dcterms:modified xsi:type="dcterms:W3CDTF">2015-05-04T06:06:54Z</dcterms:modified>
</cp:coreProperties>
</file>