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0261-4F7F-4DAF-93AD-DE707DFB2014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D7B01-B949-4966-8C9A-7FD353FFD8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1630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0261-4F7F-4DAF-93AD-DE707DFB2014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D7B01-B949-4966-8C9A-7FD353FFD8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915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0261-4F7F-4DAF-93AD-DE707DFB2014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D7B01-B949-4966-8C9A-7FD353FFD8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694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0261-4F7F-4DAF-93AD-DE707DFB2014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D7B01-B949-4966-8C9A-7FD353FFD8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5173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0261-4F7F-4DAF-93AD-DE707DFB2014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D7B01-B949-4966-8C9A-7FD353FFD8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4750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0261-4F7F-4DAF-93AD-DE707DFB2014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D7B01-B949-4966-8C9A-7FD353FFD8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91234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0261-4F7F-4DAF-93AD-DE707DFB2014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D7B01-B949-4966-8C9A-7FD353FFD8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67813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0261-4F7F-4DAF-93AD-DE707DFB2014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D7B01-B949-4966-8C9A-7FD353FFD8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87379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0261-4F7F-4DAF-93AD-DE707DFB2014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D7B01-B949-4966-8C9A-7FD353FFD8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82085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0261-4F7F-4DAF-93AD-DE707DFB2014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D7B01-B949-4966-8C9A-7FD353FFD8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0106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0261-4F7F-4DAF-93AD-DE707DFB2014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D7B01-B949-4966-8C9A-7FD353FFD8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8172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00261-4F7F-4DAF-93AD-DE707DFB2014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D7B01-B949-4966-8C9A-7FD353FFD8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59980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8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algn="r"/>
            <a:r>
              <a:rPr lang="fa-IR" sz="3200" dirty="0" smtClean="0"/>
              <a:t>مساله 6-11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fa-IR" sz="2400" dirty="0" smtClean="0"/>
              <a:t>عبارتی برای ماکزیمم کرنش محیطی پوسته استوانه ای جدار ضخیم تحت فشار داخلی     در دو حالت زیر بدست آورید . الف)استوانه دو سر باز است.     ب) استوانه دو سر بسته است.</a:t>
            </a:r>
          </a:p>
          <a:p>
            <a:pPr algn="r">
              <a:buNone/>
            </a:pPr>
            <a:r>
              <a:rPr lang="fa-IR" sz="2400" dirty="0" smtClean="0"/>
              <a:t>سپس با فرض ,کرنش مجاز برای           ,                       , و          ضخامت پوسته را محاسبه نمایید . </a:t>
            </a:r>
          </a:p>
          <a:p>
            <a:pPr algn="r">
              <a:buNone/>
            </a:pPr>
            <a:endParaRPr lang="fa-IR" sz="2400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7620000" y="1066800"/>
          <a:ext cx="476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190440" imgH="228600" progId="Equation.DSMT4">
                  <p:embed/>
                </p:oleObj>
              </mc:Choice>
              <mc:Fallback>
                <p:oleObj name="Equation" r:id="rId3" imgW="1904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1066800"/>
                        <a:ext cx="4762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419600" y="1981200"/>
          <a:ext cx="838200" cy="3831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5" imgW="444240" imgH="203040" progId="Equation.DSMT4">
                  <p:embed/>
                </p:oleObj>
              </mc:Choice>
              <mc:Fallback>
                <p:oleObj name="Equation" r:id="rId5" imgW="4442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981200"/>
                        <a:ext cx="838200" cy="3831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438400" y="1905000"/>
          <a:ext cx="1798992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7" imgW="787320" imgH="228600" progId="Equation.DSMT4">
                  <p:embed/>
                </p:oleObj>
              </mc:Choice>
              <mc:Fallback>
                <p:oleObj name="Equation" r:id="rId7" imgW="7873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905000"/>
                        <a:ext cx="1798992" cy="522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965200" y="1925638"/>
          <a:ext cx="10414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9" imgW="520560" imgH="228600" progId="Equation.DSMT4">
                  <p:embed/>
                </p:oleObj>
              </mc:Choice>
              <mc:Fallback>
                <p:oleObj name="Equation" r:id="rId9" imgW="5205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5200" y="1925638"/>
                        <a:ext cx="1041400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654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fa-IR" sz="2400" dirty="0" smtClean="0"/>
              <a:t>الف ) برای استوانه دوسر باز که تحت فشار داخلی قرار گرفته است کرنش محیطی را می توان از رابطه زیر بدست می آید:</a:t>
            </a:r>
          </a:p>
          <a:p>
            <a:pPr algn="r">
              <a:buNone/>
            </a:pPr>
            <a:endParaRPr lang="fa-IR" sz="2400" dirty="0" smtClean="0"/>
          </a:p>
          <a:p>
            <a:pPr algn="r">
              <a:buNone/>
            </a:pPr>
            <a:endParaRPr lang="fa-IR" sz="2400" dirty="0" smtClean="0"/>
          </a:p>
          <a:p>
            <a:pPr algn="r">
              <a:buNone/>
            </a:pPr>
            <a:endParaRPr lang="fa-IR" sz="2400" dirty="0" smtClean="0"/>
          </a:p>
          <a:p>
            <a:pPr algn="r">
              <a:buNone/>
            </a:pPr>
            <a:endParaRPr lang="fa-IR" sz="2400" dirty="0" smtClean="0"/>
          </a:p>
          <a:p>
            <a:pPr algn="r">
              <a:buNone/>
            </a:pPr>
            <a:r>
              <a:rPr lang="fa-IR" sz="2400" dirty="0" smtClean="0"/>
              <a:t>همانطور که از فرمول مشاهده می شود ماکزیمم کرنش محیطی در شعاع داخلی                 رخ می دهد. </a:t>
            </a:r>
          </a:p>
          <a:p>
            <a:pPr algn="r">
              <a:buNone/>
            </a:pPr>
            <a:endParaRPr lang="en-US" sz="24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762000" y="3886200"/>
          <a:ext cx="6019800" cy="916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3085920" imgH="469800" progId="Equation.DSMT4">
                  <p:embed/>
                </p:oleObj>
              </mc:Choice>
              <mc:Fallback>
                <p:oleObj name="Equation" r:id="rId3" imgW="308592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86200"/>
                        <a:ext cx="6019800" cy="9165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981200" y="5334000"/>
          <a:ext cx="307569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1346040" imgH="228600" progId="Equation.DSMT4">
                  <p:embed/>
                </p:oleObj>
              </mc:Choice>
              <mc:Fallback>
                <p:oleObj name="Equation" r:id="rId5" imgW="13460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5334000"/>
                        <a:ext cx="3075690" cy="52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762000" y="914400"/>
          <a:ext cx="3001296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7" imgW="1409400" imgH="393480" progId="Equation.DSMT4">
                  <p:embed/>
                </p:oleObj>
              </mc:Choice>
              <mc:Fallback>
                <p:oleObj name="Equation" r:id="rId7" imgW="14094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914400"/>
                        <a:ext cx="3001296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1" name="Object 9"/>
          <p:cNvGraphicFramePr>
            <a:graphicFrameLocks noChangeAspect="1"/>
          </p:cNvGraphicFramePr>
          <p:nvPr/>
        </p:nvGraphicFramePr>
        <p:xfrm>
          <a:off x="838200" y="1828800"/>
          <a:ext cx="4724400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9" imgW="2247840" imgH="507960" progId="Equation.DSMT4">
                  <p:embed/>
                </p:oleObj>
              </mc:Choice>
              <mc:Fallback>
                <p:oleObj name="Equation" r:id="rId9" imgW="224784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828800"/>
                        <a:ext cx="4724400" cy="957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3" name="Object 11"/>
          <p:cNvGraphicFramePr>
            <a:graphicFrameLocks noChangeAspect="1"/>
          </p:cNvGraphicFramePr>
          <p:nvPr/>
        </p:nvGraphicFramePr>
        <p:xfrm>
          <a:off x="7620000" y="3276600"/>
          <a:ext cx="84137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11" imgW="368280" imgH="228600" progId="Equation.DSMT4">
                  <p:embed/>
                </p:oleObj>
              </mc:Choice>
              <mc:Fallback>
                <p:oleObj name="Equation" r:id="rId11" imgW="368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3276600"/>
                        <a:ext cx="841375" cy="522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08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/>
              <a:t>تغییرات کرنش محیطی در راستای شعاع: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fa-IR" sz="2000" dirty="0" smtClean="0"/>
              <a:t>همانطور که مشاهده می شود ماکزیمم کرنش محیطی در </a:t>
            </a:r>
          </a:p>
          <a:p>
            <a:pPr algn="r">
              <a:buNone/>
            </a:pPr>
            <a:r>
              <a:rPr lang="fa-IR" sz="2000" dirty="0" smtClean="0"/>
              <a:t>شعاع داخلی رخ می دهد .</a:t>
            </a:r>
            <a:endParaRPr lang="en-US" sz="2000" dirty="0"/>
          </a:p>
        </p:txBody>
      </p:sp>
      <p:pic>
        <p:nvPicPr>
          <p:cNvPr id="4" name="Picture 3" descr="02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895600"/>
            <a:ext cx="4362450" cy="3695700"/>
          </a:xfrm>
          <a:prstGeom prst="rect">
            <a:avLst/>
          </a:prstGeom>
        </p:spPr>
      </p:pic>
      <p:pic>
        <p:nvPicPr>
          <p:cNvPr id="6" name="Picture 5" descr="01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28600"/>
            <a:ext cx="1884993" cy="2743200"/>
          </a:xfrm>
          <a:prstGeom prst="rect">
            <a:avLst/>
          </a:prstGeom>
        </p:spPr>
      </p:pic>
      <p:pic>
        <p:nvPicPr>
          <p:cNvPr id="7" name="Picture 6" descr="03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2881313"/>
            <a:ext cx="4595812" cy="397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89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r"/>
            <a:r>
              <a:rPr lang="fa-IR" sz="2400" dirty="0" smtClean="0"/>
              <a:t>ب ) برای استوانه دو سر بسته کرنش محیطی از رابطه زیر بدست می آید: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59363"/>
          </a:xfrm>
        </p:spPr>
        <p:txBody>
          <a:bodyPr/>
          <a:lstStyle/>
          <a:p>
            <a:pPr algn="r">
              <a:buNone/>
            </a:pPr>
            <a:endParaRPr lang="fa-IR" dirty="0" smtClean="0"/>
          </a:p>
          <a:p>
            <a:pPr algn="r">
              <a:buNone/>
            </a:pPr>
            <a:endParaRPr lang="fa-IR" dirty="0" smtClean="0"/>
          </a:p>
          <a:p>
            <a:pPr algn="r">
              <a:buNone/>
            </a:pPr>
            <a:endParaRPr lang="fa-IR" sz="2400" dirty="0" smtClean="0"/>
          </a:p>
          <a:p>
            <a:pPr algn="r">
              <a:buNone/>
            </a:pPr>
            <a:r>
              <a:rPr lang="fa-IR" sz="2400" dirty="0" smtClean="0"/>
              <a:t> </a:t>
            </a:r>
          </a:p>
          <a:p>
            <a:pPr algn="r">
              <a:buNone/>
            </a:pPr>
            <a:r>
              <a:rPr lang="fa-IR" sz="2400" dirty="0" smtClean="0"/>
              <a:t>ماکزیمم کرنش محیطی در شعاع داخلی              رخ می دهد .(با فرضیات مساله داریم):</a:t>
            </a:r>
          </a:p>
          <a:p>
            <a:pPr algn="r">
              <a:buNone/>
            </a:pPr>
            <a:endParaRPr lang="en-US" sz="24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09600" y="914399"/>
          <a:ext cx="4953000" cy="194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2323800" imgH="914400" progId="Equation.DSMT4">
                  <p:embed/>
                </p:oleObj>
              </mc:Choice>
              <mc:Fallback>
                <p:oleObj name="Equation" r:id="rId3" imgW="232380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914399"/>
                        <a:ext cx="4953000" cy="1948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276600" y="19304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914400" imgH="198720" progId="Equation.DSMT4">
                  <p:embed/>
                </p:oleObj>
              </mc:Choice>
              <mc:Fallback>
                <p:oleObj name="Equation" r:id="rId5" imgW="914400" imgH="19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930400"/>
                        <a:ext cx="914400" cy="19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3733800" y="3276600"/>
          <a:ext cx="914400" cy="471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7" imgW="368280" imgH="228600" progId="Equation.DSMT4">
                  <p:embed/>
                </p:oleObj>
              </mc:Choice>
              <mc:Fallback>
                <p:oleObj name="Equation" r:id="rId7" imgW="368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3276600"/>
                        <a:ext cx="914400" cy="4715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1371600" y="4267200"/>
          <a:ext cx="5953125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9" imgW="3174840" imgH="711000" progId="Equation.DSMT4">
                  <p:embed/>
                </p:oleObj>
              </mc:Choice>
              <mc:Fallback>
                <p:oleObj name="Equation" r:id="rId9" imgW="317484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267200"/>
                        <a:ext cx="5953125" cy="1333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45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algn="r"/>
            <a:r>
              <a:rPr lang="fa-IR" sz="2400" dirty="0" smtClean="0"/>
              <a:t>ماکزیمم کرنش محیطی برای استوانه های دو سر بسته نیز در شعاع داخلی رخ می دهد.</a:t>
            </a:r>
            <a:endParaRPr lang="en-US" sz="2400" dirty="0"/>
          </a:p>
        </p:txBody>
      </p:sp>
      <p:pic>
        <p:nvPicPr>
          <p:cNvPr id="12" name="Picture 11" descr="02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895600"/>
            <a:ext cx="3833039" cy="3752850"/>
          </a:xfrm>
          <a:prstGeom prst="rect">
            <a:avLst/>
          </a:prstGeom>
        </p:spPr>
      </p:pic>
      <p:pic>
        <p:nvPicPr>
          <p:cNvPr id="13" name="Picture 12" descr="01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85800"/>
            <a:ext cx="1652588" cy="2391550"/>
          </a:xfrm>
          <a:prstGeom prst="rect">
            <a:avLst/>
          </a:prstGeom>
        </p:spPr>
      </p:pic>
      <p:pic>
        <p:nvPicPr>
          <p:cNvPr id="14" name="Picture 13" descr="03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0" y="3124200"/>
            <a:ext cx="4443412" cy="351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6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Microsoft Office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Equation</vt:lpstr>
      <vt:lpstr>مساله 6-11 </vt:lpstr>
      <vt:lpstr>PowerPoint Presentation</vt:lpstr>
      <vt:lpstr>تغییرات کرنش محیطی در راستای شعاع:</vt:lpstr>
      <vt:lpstr>ب ) برای استوانه دو سر بسته کرنش محیطی از رابطه زیر بدست می آید:</vt:lpstr>
      <vt:lpstr>ماکزیمم کرنش محیطی برای استوانه های دو سر بسته نیز در شعاع داخلی رخ می دهد.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مساله 6-11 </dc:title>
  <dc:creator>hossein hatami</dc:creator>
  <cp:lastModifiedBy>hossein hatami</cp:lastModifiedBy>
  <cp:revision>1</cp:revision>
  <dcterms:created xsi:type="dcterms:W3CDTF">2015-05-04T06:17:52Z</dcterms:created>
  <dcterms:modified xsi:type="dcterms:W3CDTF">2015-05-04T06:18:11Z</dcterms:modified>
</cp:coreProperties>
</file>