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6241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8535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596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374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96981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2673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698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9807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011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071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3810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C11C5-E01C-4B3D-96D6-BF17D0BA2D7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A0AA8-ECEB-40D8-AB33-8F47A036954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0602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914400"/>
            <a:ext cx="51149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395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016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6562" y="2179637"/>
            <a:ext cx="573087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751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6562" y="2179637"/>
            <a:ext cx="573087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324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1960" y="2190432"/>
            <a:ext cx="5720080" cy="247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919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6562" y="2174240"/>
            <a:ext cx="5730875" cy="250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446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23812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990600"/>
            <a:ext cx="5067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427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7924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277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16764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latin typeface="Arial for oup 97" pitchFamily="34" charset="0"/>
                <a:cs typeface="2  Arshia" pitchFamily="2" charset="-78"/>
              </a:rPr>
              <a:t>R=1.5m</a:t>
            </a:r>
            <a:br>
              <a:rPr lang="en-US" sz="6000" dirty="0" smtClean="0">
                <a:latin typeface="Arial for oup 97" pitchFamily="34" charset="0"/>
                <a:cs typeface="2  Arshia" pitchFamily="2" charset="-78"/>
              </a:rPr>
            </a:br>
            <a:r>
              <a:rPr lang="en-US" sz="6000" dirty="0" smtClean="0">
                <a:latin typeface="Arial for oup 97" pitchFamily="34" charset="0"/>
                <a:cs typeface="2  Arshia" pitchFamily="2" charset="-78"/>
              </a:rPr>
              <a:t>L=5m</a:t>
            </a:r>
            <a:br>
              <a:rPr lang="en-US" sz="6000" dirty="0" smtClean="0">
                <a:latin typeface="Arial for oup 97" pitchFamily="34" charset="0"/>
                <a:cs typeface="2  Arshia" pitchFamily="2" charset="-78"/>
              </a:rPr>
            </a:br>
            <a:r>
              <a:rPr lang="en-US" sz="6000" dirty="0" smtClean="0">
                <a:latin typeface="Arial for oup 97" pitchFamily="34" charset="0"/>
                <a:cs typeface="2  Arshia" pitchFamily="2" charset="-78"/>
              </a:rPr>
              <a:t>P=10000 pa</a:t>
            </a:r>
            <a:endParaRPr lang="en-US" sz="6000" dirty="0">
              <a:latin typeface="Arial for oup 97" pitchFamily="34" charset="0"/>
              <a:cs typeface="2  Arshi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694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425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40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594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36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205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On-screen Show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2015-05-04T08:55:10Z</dcterms:created>
  <dcterms:modified xsi:type="dcterms:W3CDTF">2015-05-04T08:55:44Z</dcterms:modified>
</cp:coreProperties>
</file>