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972-243B-4865-9BD3-348DE9584BA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89AF2-4330-40F1-B05F-1E9DFE7D88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42132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972-243B-4865-9BD3-348DE9584BA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89AF2-4330-40F1-B05F-1E9DFE7D88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58414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972-243B-4865-9BD3-348DE9584BA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89AF2-4330-40F1-B05F-1E9DFE7D88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1494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972-243B-4865-9BD3-348DE9584BA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89AF2-4330-40F1-B05F-1E9DFE7D88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75939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972-243B-4865-9BD3-348DE9584BA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89AF2-4330-40F1-B05F-1E9DFE7D88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45800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972-243B-4865-9BD3-348DE9584BA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89AF2-4330-40F1-B05F-1E9DFE7D88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03975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972-243B-4865-9BD3-348DE9584BA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89AF2-4330-40F1-B05F-1E9DFE7D88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5940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972-243B-4865-9BD3-348DE9584BA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89AF2-4330-40F1-B05F-1E9DFE7D88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82784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972-243B-4865-9BD3-348DE9584BA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89AF2-4330-40F1-B05F-1E9DFE7D88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17935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972-243B-4865-9BD3-348DE9584BA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89AF2-4330-40F1-B05F-1E9DFE7D88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103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972-243B-4865-9BD3-348DE9584BA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89AF2-4330-40F1-B05F-1E9DFE7D88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94319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15972-243B-4865-9BD3-348DE9584BA9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89AF2-4330-40F1-B05F-1E9DFE7D88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61223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rtl="1" eaLnBrk="1" hangingPunct="1">
              <a:buFont typeface="Arial" pitchFamily="34" charset="0"/>
              <a:buNone/>
            </a:pPr>
            <a:r>
              <a:rPr lang="fa-IR" altLang="fa-IR" sz="3600" smtClean="0">
                <a:cs typeface="B Nazanin" pitchFamily="2" charset="-78"/>
              </a:rPr>
              <a:t>بررسي تمركز تنش در صفحه اي با گشودگي بيضوي و مقايسه آن با تئوري</a:t>
            </a:r>
          </a:p>
          <a:p>
            <a:pPr algn="r" rtl="1" eaLnBrk="1" hangingPunct="1"/>
            <a:endParaRPr lang="en-US" altLang="fa-IR" sz="2000" smtClean="0"/>
          </a:p>
        </p:txBody>
      </p:sp>
      <p:pic>
        <p:nvPicPr>
          <p:cNvPr id="675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048000"/>
            <a:ext cx="4648200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82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بيضي افقي با ابعاد 3*9</a:t>
            </a:r>
            <a:endParaRPr lang="en-US" altLang="fa-IR" sz="2000" smtClean="0"/>
          </a:p>
        </p:txBody>
      </p:sp>
      <p:pic>
        <p:nvPicPr>
          <p:cNvPr id="7680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1143000"/>
            <a:ext cx="7264400" cy="4525963"/>
          </a:xfrm>
        </p:spPr>
      </p:pic>
      <p:sp>
        <p:nvSpPr>
          <p:cNvPr id="7680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a-IR" altLang="fa-IR"/>
          </a:p>
        </p:txBody>
      </p:sp>
      <p:pic>
        <p:nvPicPr>
          <p:cNvPr id="76805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791200"/>
            <a:ext cx="32766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736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بيضي افقي با ابعاد 2.5*10</a:t>
            </a:r>
            <a:endParaRPr lang="en-US" altLang="fa-IR" sz="2000" smtClean="0"/>
          </a:p>
        </p:txBody>
      </p:sp>
      <p:pic>
        <p:nvPicPr>
          <p:cNvPr id="7782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371600"/>
            <a:ext cx="7543800" cy="4754563"/>
          </a:xfrm>
        </p:spPr>
      </p:pic>
    </p:spTree>
    <p:extLst>
      <p:ext uri="{BB962C8B-B14F-4D97-AF65-F5344CB8AC3E}">
        <p14:creationId xmlns:p14="http://schemas.microsoft.com/office/powerpoint/2010/main" val="201194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بيضي افقي با ابعاد 2.5*10</a:t>
            </a:r>
            <a:endParaRPr lang="en-US" altLang="fa-IR" sz="2000" smtClean="0"/>
          </a:p>
        </p:txBody>
      </p:sp>
      <p:pic>
        <p:nvPicPr>
          <p:cNvPr id="788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9613" y="1600200"/>
            <a:ext cx="7724775" cy="4525963"/>
          </a:xfrm>
        </p:spPr>
      </p:pic>
      <p:sp>
        <p:nvSpPr>
          <p:cNvPr id="78852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a-IR" altLang="fa-IR"/>
          </a:p>
        </p:txBody>
      </p:sp>
      <p:pic>
        <p:nvPicPr>
          <p:cNvPr id="78853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867400"/>
            <a:ext cx="3302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338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بيضي افقي با ابعاد 5*10</a:t>
            </a:r>
            <a:endParaRPr lang="en-US" altLang="fa-IR" sz="2000" smtClean="0"/>
          </a:p>
        </p:txBody>
      </p:sp>
      <p:sp>
        <p:nvSpPr>
          <p:cNvPr id="7987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fa-IR" altLang="fa-IR" smtClean="0"/>
          </a:p>
        </p:txBody>
      </p:sp>
      <p:pic>
        <p:nvPicPr>
          <p:cNvPr id="7987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84325"/>
            <a:ext cx="8001000" cy="474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737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بيضي افقي با ابعاد 5*10</a:t>
            </a:r>
            <a:endParaRPr lang="en-US" altLang="fa-IR" sz="2000" smtClean="0"/>
          </a:p>
        </p:txBody>
      </p:sp>
      <p:sp>
        <p:nvSpPr>
          <p:cNvPr id="80899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fa-IR" altLang="fa-IR" smtClean="0"/>
          </a:p>
        </p:txBody>
      </p:sp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8305800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1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fa-IR" sz="1100">
                <a:latin typeface="Calibri" pitchFamily="34" charset="0"/>
              </a:rPr>
              <a:t>	</a:t>
            </a:r>
            <a:r>
              <a:rPr lang="en-US" altLang="fa-IR" sz="1100" i="1">
                <a:latin typeface="Cambria Math" pitchFamily="18" charset="0"/>
              </a:rPr>
              <a:t/>
            </a:r>
            <a:br>
              <a:rPr lang="en-US" altLang="fa-IR" sz="1100" i="1">
                <a:latin typeface="Cambria Math" pitchFamily="18" charset="0"/>
              </a:rPr>
            </a:br>
            <a:endParaRPr lang="en-US" altLang="fa-IR"/>
          </a:p>
        </p:txBody>
      </p:sp>
      <p:pic>
        <p:nvPicPr>
          <p:cNvPr id="80902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867400"/>
            <a:ext cx="297973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39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>
              <a:buFont typeface="Arial" pitchFamily="34" charset="0"/>
              <a:buNone/>
            </a:pPr>
            <a:r>
              <a:rPr lang="fa-IR" altLang="fa-IR" sz="2000" smtClean="0">
                <a:cs typeface="B Nazanin" pitchFamily="2" charset="-78"/>
              </a:rPr>
              <a:t>تمركز تنش در بيضي افقي :</a:t>
            </a:r>
          </a:p>
          <a:p>
            <a:pPr eaLnBrk="1" hangingPunct="1">
              <a:buFont typeface="Arial" pitchFamily="34" charset="0"/>
              <a:buNone/>
            </a:pPr>
            <a:r>
              <a:rPr lang="fa-IR" altLang="fa-IR" sz="2000" smtClean="0">
                <a:cs typeface="B Nazanin" pitchFamily="2" charset="-78"/>
              </a:rPr>
              <a:t> </a:t>
            </a:r>
          </a:p>
          <a:p>
            <a:pPr eaLnBrk="1" hangingPunct="1">
              <a:buFont typeface="Arial" pitchFamily="34" charset="0"/>
              <a:buNone/>
            </a:pPr>
            <a:endParaRPr lang="fa-IR" altLang="fa-IR" sz="2000" smtClean="0">
              <a:cs typeface="B Nazanin" pitchFamily="2" charset="-78"/>
            </a:endParaRPr>
          </a:p>
          <a:p>
            <a:pPr eaLnBrk="1" hangingPunct="1">
              <a:buFont typeface="Arial" pitchFamily="34" charset="0"/>
              <a:buNone/>
            </a:pPr>
            <a:endParaRPr lang="fa-IR" altLang="fa-IR" sz="2000" smtClean="0">
              <a:cs typeface="B Nazanin" pitchFamily="2" charset="-78"/>
            </a:endParaRPr>
          </a:p>
          <a:p>
            <a:pPr algn="r" rtl="1" eaLnBrk="1" hangingPunct="1">
              <a:buFont typeface="Arial" pitchFamily="34" charset="0"/>
              <a:buNone/>
            </a:pPr>
            <a:r>
              <a:rPr lang="fa-IR" altLang="fa-IR" sz="2000" smtClean="0">
                <a:cs typeface="B Nazanin" pitchFamily="2" charset="-78"/>
              </a:rPr>
              <a:t>تمركز تنش در بيضي عمودي:</a:t>
            </a:r>
          </a:p>
          <a:p>
            <a:pPr algn="r" rtl="1" eaLnBrk="1" hangingPunct="1">
              <a:buFont typeface="Arial" pitchFamily="34" charset="0"/>
              <a:buNone/>
            </a:pPr>
            <a:endParaRPr lang="en-US" altLang="fa-IR" sz="2000" smtClean="0">
              <a:cs typeface="B Nazanin" pitchFamily="2" charset="-78"/>
            </a:endParaRPr>
          </a:p>
        </p:txBody>
      </p:sp>
      <p:sp>
        <p:nvSpPr>
          <p:cNvPr id="68611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a-IR" altLang="fa-IR">
              <a:latin typeface="Calibri" pitchFamily="34" charset="0"/>
            </a:endParaRPr>
          </a:p>
        </p:txBody>
      </p:sp>
      <p:pic>
        <p:nvPicPr>
          <p:cNvPr id="68612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81200"/>
            <a:ext cx="2362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a-IR" altLang="fa-IR">
              <a:latin typeface="Calibri" pitchFamily="34" charset="0"/>
            </a:endParaRPr>
          </a:p>
        </p:txBody>
      </p:sp>
      <p:pic>
        <p:nvPicPr>
          <p:cNvPr id="6861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581400"/>
            <a:ext cx="24384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5" name="Rectangle 5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a-IR" altLang="fa-IR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79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بيضي عمودي با ابعاد 3*9</a:t>
            </a:r>
            <a:endParaRPr lang="en-US" altLang="fa-IR" sz="2000" smtClean="0">
              <a:cs typeface="B Nazanin" pitchFamily="2" charset="-78"/>
            </a:endParaRPr>
          </a:p>
        </p:txBody>
      </p:sp>
      <p:pic>
        <p:nvPicPr>
          <p:cNvPr id="696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1600200"/>
            <a:ext cx="7975600" cy="4968875"/>
          </a:xfrm>
        </p:spPr>
      </p:pic>
    </p:spTree>
    <p:extLst>
      <p:ext uri="{BB962C8B-B14F-4D97-AF65-F5344CB8AC3E}">
        <p14:creationId xmlns:p14="http://schemas.microsoft.com/office/powerpoint/2010/main" val="389513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بيضي عمودي با ابعاد 3*9</a:t>
            </a:r>
            <a:endParaRPr lang="en-US" altLang="fa-IR" sz="2000" smtClean="0"/>
          </a:p>
        </p:txBody>
      </p:sp>
      <p:pic>
        <p:nvPicPr>
          <p:cNvPr id="706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1143000"/>
            <a:ext cx="7583488" cy="4724400"/>
          </a:xfrm>
        </p:spPr>
      </p:pic>
      <p:sp>
        <p:nvSpPr>
          <p:cNvPr id="70660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a-IR" altLang="fa-IR"/>
          </a:p>
        </p:txBody>
      </p:sp>
      <p:pic>
        <p:nvPicPr>
          <p:cNvPr id="70661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019800"/>
            <a:ext cx="25908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74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بيضي عمودي با ابعاد 2.5*10</a:t>
            </a:r>
            <a:endParaRPr lang="en-US" altLang="fa-IR" sz="2000" smtClean="0"/>
          </a:p>
        </p:txBody>
      </p:sp>
      <p:pic>
        <p:nvPicPr>
          <p:cNvPr id="71683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3425" y="1620838"/>
            <a:ext cx="7677150" cy="4486275"/>
          </a:xfrm>
        </p:spPr>
      </p:pic>
    </p:spTree>
    <p:extLst>
      <p:ext uri="{BB962C8B-B14F-4D97-AF65-F5344CB8AC3E}">
        <p14:creationId xmlns:p14="http://schemas.microsoft.com/office/powerpoint/2010/main" val="50709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بيضي عمودي با ابعاد 2.5*10</a:t>
            </a:r>
            <a:endParaRPr lang="en-US" altLang="fa-IR" sz="2000" smtClean="0"/>
          </a:p>
        </p:txBody>
      </p:sp>
      <p:pic>
        <p:nvPicPr>
          <p:cNvPr id="727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9800" y="1600200"/>
            <a:ext cx="7264400" cy="4525963"/>
          </a:xfrm>
        </p:spPr>
      </p:pic>
      <p:sp>
        <p:nvSpPr>
          <p:cNvPr id="7270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a-IR" altLang="fa-IR"/>
          </a:p>
        </p:txBody>
      </p:sp>
      <p:pic>
        <p:nvPicPr>
          <p:cNvPr id="72709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867400"/>
            <a:ext cx="31162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19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بيضي عمودي با ابعاد 5*10</a:t>
            </a:r>
            <a:endParaRPr lang="en-US" altLang="fa-IR" sz="2000" smtClean="0"/>
          </a:p>
        </p:txBody>
      </p:sp>
      <p:pic>
        <p:nvPicPr>
          <p:cNvPr id="7373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7900" y="1828800"/>
            <a:ext cx="7264400" cy="4525963"/>
          </a:xfrm>
        </p:spPr>
      </p:pic>
    </p:spTree>
    <p:extLst>
      <p:ext uri="{BB962C8B-B14F-4D97-AF65-F5344CB8AC3E}">
        <p14:creationId xmlns:p14="http://schemas.microsoft.com/office/powerpoint/2010/main" val="156345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بيضي عمودي با ابعاد 5*10</a:t>
            </a:r>
            <a:endParaRPr lang="en-US" altLang="fa-IR" sz="2000" smtClean="0"/>
          </a:p>
        </p:txBody>
      </p:sp>
      <p:pic>
        <p:nvPicPr>
          <p:cNvPr id="747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1295400"/>
            <a:ext cx="7264400" cy="4525963"/>
          </a:xfrm>
        </p:spPr>
      </p:pic>
      <p:sp>
        <p:nvSpPr>
          <p:cNvPr id="7475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a-IR" altLang="fa-IR"/>
          </a:p>
        </p:txBody>
      </p:sp>
      <p:pic>
        <p:nvPicPr>
          <p:cNvPr id="74757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6019800"/>
            <a:ext cx="26082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38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بيضي افقي با ابعاد 3*9</a:t>
            </a:r>
            <a:endParaRPr lang="en-US" altLang="fa-IR" sz="2000" smtClean="0"/>
          </a:p>
        </p:txBody>
      </p:sp>
      <p:pic>
        <p:nvPicPr>
          <p:cNvPr id="7577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9800" y="1600200"/>
            <a:ext cx="7264400" cy="4525963"/>
          </a:xfrm>
        </p:spPr>
      </p:pic>
    </p:spTree>
    <p:extLst>
      <p:ext uri="{BB962C8B-B14F-4D97-AF65-F5344CB8AC3E}">
        <p14:creationId xmlns:p14="http://schemas.microsoft.com/office/powerpoint/2010/main" val="411739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</Words>
  <Application>Microsoft Office PowerPoint</Application>
  <PresentationFormat>On-screen Show (4:3)</PresentationFormat>
  <Paragraphs>19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صفحه اي با ابعاد 20*70 با بيضي عمودي با ابعاد 3*9</vt:lpstr>
      <vt:lpstr>صفحه اي با ابعاد 20*70 با بيضي عمودي با ابعاد 3*9</vt:lpstr>
      <vt:lpstr>صفحه اي با ابعاد 20*70 با بيضي عمودي با ابعاد 2.5*10</vt:lpstr>
      <vt:lpstr>صفحه اي با ابعاد 20*70 با بيضي عمودي با ابعاد 2.5*10</vt:lpstr>
      <vt:lpstr>صفحه اي با ابعاد 20*70 با بيضي عمودي با ابعاد 5*10</vt:lpstr>
      <vt:lpstr>صفحه اي با ابعاد 20*70 با بيضي عمودي با ابعاد 5*10</vt:lpstr>
      <vt:lpstr>صفحه اي با ابعاد 20*70 با بيضي افقي با ابعاد 3*9</vt:lpstr>
      <vt:lpstr>صفحه اي با ابعاد 20*70 با بيضي افقي با ابعاد 3*9</vt:lpstr>
      <vt:lpstr>صفحه اي با ابعاد 20*70 با بيضي افقي با ابعاد 2.5*10</vt:lpstr>
      <vt:lpstr>صفحه اي با ابعاد 20*70 با بيضي افقي با ابعاد 2.5*10</vt:lpstr>
      <vt:lpstr>صفحه اي با ابعاد 20*70 با بيضي افقي با ابعاد 5*10</vt:lpstr>
      <vt:lpstr>صفحه اي با ابعاد 20*70 با بيضي افقي با ابعاد 5*10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2015-05-04T09:02:46Z</dcterms:created>
  <dcterms:modified xsi:type="dcterms:W3CDTF">2015-05-04T09:03:02Z</dcterms:modified>
</cp:coreProperties>
</file>