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78C30-2600-4C55-BA80-5C40E3B6B44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5E126-F710-46D5-847C-7F1324DF39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51936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78C30-2600-4C55-BA80-5C40E3B6B44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5E126-F710-46D5-847C-7F1324DF39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44629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78C30-2600-4C55-BA80-5C40E3B6B44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5E126-F710-46D5-847C-7F1324DF39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50353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78C30-2600-4C55-BA80-5C40E3B6B44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5E126-F710-46D5-847C-7F1324DF39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86822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78C30-2600-4C55-BA80-5C40E3B6B44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5E126-F710-46D5-847C-7F1324DF39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8467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78C30-2600-4C55-BA80-5C40E3B6B44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5E126-F710-46D5-847C-7F1324DF39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49970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78C30-2600-4C55-BA80-5C40E3B6B44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5E126-F710-46D5-847C-7F1324DF39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3838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78C30-2600-4C55-BA80-5C40E3B6B44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5E126-F710-46D5-847C-7F1324DF39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1545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78C30-2600-4C55-BA80-5C40E3B6B44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5E126-F710-46D5-847C-7F1324DF39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21305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78C30-2600-4C55-BA80-5C40E3B6B44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5E126-F710-46D5-847C-7F1324DF39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2513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78C30-2600-4C55-BA80-5C40E3B6B44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5E126-F710-46D5-847C-7F1324DF39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846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8C30-2600-4C55-BA80-5C40E3B6B446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5E126-F710-46D5-847C-7F1324DF39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7634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pitchFamily="34" charset="0"/>
              <a:buNone/>
            </a:pPr>
            <a:r>
              <a:rPr lang="fa-IR" altLang="fa-IR" dirty="0" smtClean="0">
                <a:cs typeface="B Nazanin" pitchFamily="2" charset="-78"/>
              </a:rPr>
              <a:t>صفحه اي با گشودگي لوزي در حالت افقي و عمودي</a:t>
            </a:r>
            <a:endParaRPr lang="en-US" altLang="fa-IR" dirty="0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943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mtClean="0">
                <a:cs typeface="B Nazanin" pitchFamily="2" charset="-78"/>
              </a:rPr>
              <a:t>نمودار مقايسه اي بين لوزي و بيضي عمودي</a:t>
            </a:r>
            <a:endParaRPr lang="en-US" altLang="fa-IR" smtClean="0">
              <a:cs typeface="B Nazanin" pitchFamily="2" charset="-78"/>
            </a:endParaRPr>
          </a:p>
        </p:txBody>
      </p:sp>
      <p:pic>
        <p:nvPicPr>
          <p:cNvPr id="95235" name="Content Placeholder 4" descr="moghayes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68375" y="1600200"/>
            <a:ext cx="7207250" cy="4525963"/>
          </a:xfrm>
        </p:spPr>
      </p:pic>
    </p:spTree>
    <p:extLst>
      <p:ext uri="{BB962C8B-B14F-4D97-AF65-F5344CB8AC3E}">
        <p14:creationId xmlns:p14="http://schemas.microsoft.com/office/powerpoint/2010/main" val="292532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گشودگي لوزي با حفره به ابعاد 5*10</a:t>
            </a:r>
            <a:endParaRPr lang="en-US" altLang="fa-IR" sz="2000" smtClean="0"/>
          </a:p>
        </p:txBody>
      </p:sp>
      <p:sp>
        <p:nvSpPr>
          <p:cNvPr id="962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fa-IR" altLang="fa-IR" smtClean="0"/>
          </a:p>
        </p:txBody>
      </p:sp>
      <p:pic>
        <p:nvPicPr>
          <p:cNvPr id="9626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84325"/>
            <a:ext cx="8305800" cy="474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224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گشودگي لوزي با حفره به ابعاد 5*10</a:t>
            </a:r>
            <a:br>
              <a:rPr lang="fa-IR" altLang="fa-IR" sz="2000" smtClean="0">
                <a:cs typeface="B Nazanin" pitchFamily="2" charset="-78"/>
              </a:rPr>
            </a:br>
            <a:endParaRPr lang="en-US" altLang="fa-IR" sz="2000" smtClean="0"/>
          </a:p>
        </p:txBody>
      </p:sp>
      <p:pic>
        <p:nvPicPr>
          <p:cNvPr id="9728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76400"/>
            <a:ext cx="7867650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465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گشودگي لوزي با فيلت به ابعاد 5*10</a:t>
            </a:r>
            <a:endParaRPr lang="en-US" altLang="fa-IR" sz="2000" smtClean="0"/>
          </a:p>
        </p:txBody>
      </p:sp>
      <p:sp>
        <p:nvSpPr>
          <p:cNvPr id="983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fa-IR" altLang="fa-IR" smtClean="0"/>
          </a:p>
        </p:txBody>
      </p:sp>
      <p:pic>
        <p:nvPicPr>
          <p:cNvPr id="9830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371600"/>
            <a:ext cx="84582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45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گشودگي لوزي با فيلت به ابعاد 5*10</a:t>
            </a:r>
            <a:endParaRPr lang="en-US" altLang="fa-IR" sz="2000" smtClean="0"/>
          </a:p>
        </p:txBody>
      </p:sp>
      <p:pic>
        <p:nvPicPr>
          <p:cNvPr id="99331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1524000"/>
            <a:ext cx="7531100" cy="4602163"/>
          </a:xfrm>
        </p:spPr>
      </p:pic>
    </p:spTree>
    <p:extLst>
      <p:ext uri="{BB962C8B-B14F-4D97-AF65-F5344CB8AC3E}">
        <p14:creationId xmlns:p14="http://schemas.microsoft.com/office/powerpoint/2010/main" val="421113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3600" smtClean="0">
                <a:cs typeface="B Nazanin" pitchFamily="2" charset="-78"/>
              </a:rPr>
              <a:t>نمودار مقايسه اي لوزي با حفره- فيلت- معمولي</a:t>
            </a:r>
            <a:endParaRPr lang="en-US" altLang="fa-IR" sz="3600" smtClean="0">
              <a:cs typeface="B Nazanin" pitchFamily="2" charset="-78"/>
            </a:endParaRPr>
          </a:p>
        </p:txBody>
      </p:sp>
      <p:pic>
        <p:nvPicPr>
          <p:cNvPr id="100355" name="Content Placeholder 3" descr="fillet-hol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1584325"/>
            <a:ext cx="8399463" cy="5273675"/>
          </a:xfrm>
        </p:spPr>
      </p:pic>
    </p:spTree>
    <p:extLst>
      <p:ext uri="{BB962C8B-B14F-4D97-AF65-F5344CB8AC3E}">
        <p14:creationId xmlns:p14="http://schemas.microsoft.com/office/powerpoint/2010/main" val="183533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گشودگي لوزي افقي با ابعاد 3*9</a:t>
            </a:r>
            <a:endParaRPr lang="en-US" altLang="fa-IR" sz="2000" smtClean="0"/>
          </a:p>
        </p:txBody>
      </p:sp>
      <p:pic>
        <p:nvPicPr>
          <p:cNvPr id="10137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3425" y="1620838"/>
            <a:ext cx="7677150" cy="4486275"/>
          </a:xfrm>
        </p:spPr>
      </p:pic>
    </p:spTree>
    <p:extLst>
      <p:ext uri="{BB962C8B-B14F-4D97-AF65-F5344CB8AC3E}">
        <p14:creationId xmlns:p14="http://schemas.microsoft.com/office/powerpoint/2010/main" val="160940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گشودگي لوزي افقي با ابعاد 3*9</a:t>
            </a:r>
            <a:endParaRPr lang="en-US" altLang="fa-IR" sz="2000" smtClean="0"/>
          </a:p>
        </p:txBody>
      </p:sp>
      <p:pic>
        <p:nvPicPr>
          <p:cNvPr id="10240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3425" y="1620838"/>
            <a:ext cx="7677150" cy="4486275"/>
          </a:xfrm>
        </p:spPr>
      </p:pic>
    </p:spTree>
    <p:extLst>
      <p:ext uri="{BB962C8B-B14F-4D97-AF65-F5344CB8AC3E}">
        <p14:creationId xmlns:p14="http://schemas.microsoft.com/office/powerpoint/2010/main" val="51827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گشودگي لوزي افقي با ابعاد 2.5*10</a:t>
            </a:r>
            <a:endParaRPr lang="en-US" altLang="fa-IR" sz="2000" smtClean="0"/>
          </a:p>
        </p:txBody>
      </p:sp>
      <p:pic>
        <p:nvPicPr>
          <p:cNvPr id="10342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3425" y="1620838"/>
            <a:ext cx="7677150" cy="4486275"/>
          </a:xfrm>
        </p:spPr>
      </p:pic>
    </p:spTree>
    <p:extLst>
      <p:ext uri="{BB962C8B-B14F-4D97-AF65-F5344CB8AC3E}">
        <p14:creationId xmlns:p14="http://schemas.microsoft.com/office/powerpoint/2010/main" val="45938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گشودگي لوزي افقي با ابعاد 2.5*10</a:t>
            </a:r>
            <a:endParaRPr lang="en-US" altLang="fa-IR" sz="2000" smtClean="0"/>
          </a:p>
        </p:txBody>
      </p:sp>
      <p:pic>
        <p:nvPicPr>
          <p:cNvPr id="10445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3425" y="1620838"/>
            <a:ext cx="7677150" cy="4486275"/>
          </a:xfrm>
        </p:spPr>
      </p:pic>
    </p:spTree>
    <p:extLst>
      <p:ext uri="{BB962C8B-B14F-4D97-AF65-F5344CB8AC3E}">
        <p14:creationId xmlns:p14="http://schemas.microsoft.com/office/powerpoint/2010/main" val="324065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گشودگي لوزي عمودي با ابعاد 3*9</a:t>
            </a:r>
            <a:endParaRPr lang="en-US" altLang="fa-IR" sz="2000" smtClean="0"/>
          </a:p>
        </p:txBody>
      </p:sp>
      <p:pic>
        <p:nvPicPr>
          <p:cNvPr id="870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3425" y="1620838"/>
            <a:ext cx="7677150" cy="4486275"/>
          </a:xfrm>
        </p:spPr>
      </p:pic>
    </p:spTree>
    <p:extLst>
      <p:ext uri="{BB962C8B-B14F-4D97-AF65-F5344CB8AC3E}">
        <p14:creationId xmlns:p14="http://schemas.microsoft.com/office/powerpoint/2010/main" val="341692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گشودگي لوزي افقي با ابعاد 5*10</a:t>
            </a:r>
            <a:endParaRPr lang="en-US" altLang="fa-IR" sz="2000" smtClean="0"/>
          </a:p>
        </p:txBody>
      </p:sp>
      <p:sp>
        <p:nvSpPr>
          <p:cNvPr id="1054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fa-IR" altLang="fa-IR" smtClean="0"/>
          </a:p>
        </p:txBody>
      </p:sp>
      <p:pic>
        <p:nvPicPr>
          <p:cNvPr id="10547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84325"/>
            <a:ext cx="8305800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806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گشودگي لوزي افقي با ابعاد 5*10</a:t>
            </a:r>
            <a:endParaRPr lang="en-US" altLang="fa-IR" sz="2000" smtClean="0"/>
          </a:p>
        </p:txBody>
      </p:sp>
      <p:sp>
        <p:nvSpPr>
          <p:cNvPr id="1064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fa-IR" altLang="fa-IR" smtClean="0"/>
          </a:p>
        </p:txBody>
      </p:sp>
      <p:pic>
        <p:nvPicPr>
          <p:cNvPr id="10650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47800"/>
            <a:ext cx="8763000" cy="504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779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mtClean="0">
                <a:cs typeface="B Nazanin" pitchFamily="2" charset="-78"/>
              </a:rPr>
              <a:t>نمودار مقايسه اي بيضي و لوزي افقي</a:t>
            </a:r>
            <a:endParaRPr lang="en-US" altLang="fa-IR" smtClean="0">
              <a:cs typeface="B Nazanin" pitchFamily="2" charset="-78"/>
            </a:endParaRPr>
          </a:p>
        </p:txBody>
      </p:sp>
      <p:pic>
        <p:nvPicPr>
          <p:cNvPr id="107523" name="Content Placeholder 3" descr="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68375" y="1600200"/>
            <a:ext cx="7207250" cy="4525963"/>
          </a:xfrm>
        </p:spPr>
      </p:pic>
    </p:spTree>
    <p:extLst>
      <p:ext uri="{BB962C8B-B14F-4D97-AF65-F5344CB8AC3E}">
        <p14:creationId xmlns:p14="http://schemas.microsoft.com/office/powerpoint/2010/main" val="402493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گشودگي لوزي عمودي با ابعاد 3*9</a:t>
            </a:r>
            <a:endParaRPr lang="en-US" altLang="fa-IR" sz="2000" smtClean="0"/>
          </a:p>
        </p:txBody>
      </p:sp>
      <p:pic>
        <p:nvPicPr>
          <p:cNvPr id="880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3425" y="1620838"/>
            <a:ext cx="7677150" cy="4486275"/>
          </a:xfrm>
        </p:spPr>
      </p:pic>
    </p:spTree>
    <p:extLst>
      <p:ext uri="{BB962C8B-B14F-4D97-AF65-F5344CB8AC3E}">
        <p14:creationId xmlns:p14="http://schemas.microsoft.com/office/powerpoint/2010/main" val="190856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گشودگي لوزي عمودي با ابعاد 2.5*10</a:t>
            </a:r>
            <a:endParaRPr lang="en-US" altLang="fa-IR" sz="2000" smtClean="0"/>
          </a:p>
        </p:txBody>
      </p:sp>
      <p:pic>
        <p:nvPicPr>
          <p:cNvPr id="8909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00200"/>
            <a:ext cx="7677150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939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گشودگي لوزي عمودي با ابعاد 2.5*10</a:t>
            </a:r>
            <a:endParaRPr lang="en-US" altLang="fa-IR" sz="2000" smtClean="0"/>
          </a:p>
        </p:txBody>
      </p:sp>
      <p:pic>
        <p:nvPicPr>
          <p:cNvPr id="901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3425" y="1620838"/>
            <a:ext cx="7677150" cy="4486275"/>
          </a:xfrm>
        </p:spPr>
      </p:pic>
    </p:spTree>
    <p:extLst>
      <p:ext uri="{BB962C8B-B14F-4D97-AF65-F5344CB8AC3E}">
        <p14:creationId xmlns:p14="http://schemas.microsoft.com/office/powerpoint/2010/main" val="172002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گشودگي لوزي عمودي با ابعاد 5*10با مش ريزتر</a:t>
            </a:r>
            <a:endParaRPr lang="en-US" altLang="fa-IR" sz="2000" smtClean="0"/>
          </a:p>
        </p:txBody>
      </p:sp>
      <p:pic>
        <p:nvPicPr>
          <p:cNvPr id="911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3425" y="1620838"/>
            <a:ext cx="7677150" cy="4486275"/>
          </a:xfrm>
        </p:spPr>
      </p:pic>
    </p:spTree>
    <p:extLst>
      <p:ext uri="{BB962C8B-B14F-4D97-AF65-F5344CB8AC3E}">
        <p14:creationId xmlns:p14="http://schemas.microsoft.com/office/powerpoint/2010/main" val="372567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گشودگي لوزي عمودي با ابعاد 5*10</a:t>
            </a:r>
            <a:endParaRPr lang="en-US" altLang="fa-IR" sz="2000" smtClean="0"/>
          </a:p>
        </p:txBody>
      </p:sp>
      <p:pic>
        <p:nvPicPr>
          <p:cNvPr id="9216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3425" y="1620838"/>
            <a:ext cx="7677150" cy="4486275"/>
          </a:xfrm>
        </p:spPr>
      </p:pic>
    </p:spTree>
    <p:extLst>
      <p:ext uri="{BB962C8B-B14F-4D97-AF65-F5344CB8AC3E}">
        <p14:creationId xmlns:p14="http://schemas.microsoft.com/office/powerpoint/2010/main" val="413256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گشودگي لوزي عمودي با ابعاد 5*10با مش بزرگتر</a:t>
            </a:r>
            <a:endParaRPr lang="en-US" altLang="fa-IR" sz="2000" smtClean="0"/>
          </a:p>
        </p:txBody>
      </p:sp>
      <p:pic>
        <p:nvPicPr>
          <p:cNvPr id="9318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24000"/>
            <a:ext cx="7677150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670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fa-IR" sz="2000" smtClean="0">
                <a:cs typeface="B Nazanin" pitchFamily="2" charset="-78"/>
              </a:rPr>
              <a:t>صفحه اي با ابعاد 20*70 با گشودگي لوزي عمودي با ابعاد 5*10</a:t>
            </a:r>
            <a:endParaRPr lang="en-US" altLang="fa-IR" sz="2000" smtClean="0"/>
          </a:p>
        </p:txBody>
      </p:sp>
      <p:pic>
        <p:nvPicPr>
          <p:cNvPr id="942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600200"/>
            <a:ext cx="7677150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21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</Words>
  <Application>Microsoft Office PowerPoint</Application>
  <PresentationFormat>On-screen Show (4:3)</PresentationFormat>
  <Paragraphs>22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صفحه اي با ابعاد 20*70 با گشودگي لوزي عمودي با ابعاد 3*9</vt:lpstr>
      <vt:lpstr>صفحه اي با ابعاد 20*70 با گشودگي لوزي عمودي با ابعاد 3*9</vt:lpstr>
      <vt:lpstr>صفحه اي با ابعاد 20*70 با گشودگي لوزي عمودي با ابعاد 2.5*10</vt:lpstr>
      <vt:lpstr>صفحه اي با ابعاد 20*70 با گشودگي لوزي عمودي با ابعاد 2.5*10</vt:lpstr>
      <vt:lpstr>صفحه اي با ابعاد 20*70 با گشودگي لوزي عمودي با ابعاد 5*10با مش ريزتر</vt:lpstr>
      <vt:lpstr>صفحه اي با ابعاد 20*70 با گشودگي لوزي عمودي با ابعاد 5*10</vt:lpstr>
      <vt:lpstr>صفحه اي با ابعاد 20*70 با گشودگي لوزي عمودي با ابعاد 5*10با مش بزرگتر</vt:lpstr>
      <vt:lpstr>صفحه اي با ابعاد 20*70 با گشودگي لوزي عمودي با ابعاد 5*10</vt:lpstr>
      <vt:lpstr>نمودار مقايسه اي بين لوزي و بيضي عمودي</vt:lpstr>
      <vt:lpstr>صفحه اي با ابعاد 20*70 با گشودگي لوزي با حفره به ابعاد 5*10</vt:lpstr>
      <vt:lpstr>صفحه اي با ابعاد 20*70 با گشودگي لوزي با حفره به ابعاد 5*10 </vt:lpstr>
      <vt:lpstr>صفحه اي با ابعاد 20*70 با گشودگي لوزي با فيلت به ابعاد 5*10</vt:lpstr>
      <vt:lpstr>صفحه اي با ابعاد 20*70 با گشودگي لوزي با فيلت به ابعاد 5*10</vt:lpstr>
      <vt:lpstr>نمودار مقايسه اي لوزي با حفره- فيلت- معمولي</vt:lpstr>
      <vt:lpstr>صفحه اي با ابعاد 20*70 با گشودگي لوزي افقي با ابعاد 3*9</vt:lpstr>
      <vt:lpstr>صفحه اي با ابعاد 20*70 با گشودگي لوزي افقي با ابعاد 3*9</vt:lpstr>
      <vt:lpstr>صفحه اي با ابعاد 20*70 با گشودگي لوزي افقي با ابعاد 2.5*10</vt:lpstr>
      <vt:lpstr>صفحه اي با ابعاد 20*70 با گشودگي لوزي افقي با ابعاد 2.5*10</vt:lpstr>
      <vt:lpstr>صفحه اي با ابعاد 20*70 با گشودگي لوزي افقي با ابعاد 5*10</vt:lpstr>
      <vt:lpstr>صفحه اي با ابعاد 20*70 با گشودگي لوزي افقي با ابعاد 5*10</vt:lpstr>
      <vt:lpstr>نمودار مقايسه اي بيضي و لوزي افقي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1</cp:revision>
  <dcterms:created xsi:type="dcterms:W3CDTF">2015-05-04T09:00:33Z</dcterms:created>
  <dcterms:modified xsi:type="dcterms:W3CDTF">2015-05-04T09:01:17Z</dcterms:modified>
</cp:coreProperties>
</file>