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88F967E-CAE0-4884-A5B4-7DCEF6EE86AB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FA35D55-9E21-4050-BF96-DA8FB3AFB8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3970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5E436-7C17-4D0F-A108-6EAB09F87CA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3467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36776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181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013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7923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5068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70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773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2120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452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8115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368E1-BB2B-430B-B8EC-36CAC0461D4D}" type="datetimeFigureOut">
              <a:rPr lang="fa-IR" smtClean="0"/>
              <a:t>06/16/1436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2E578-329C-41A1-B1F4-7EBF21A449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661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EMP\My Documents\My Pictures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7492314" cy="61150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57200" y="381000"/>
            <a:ext cx="8229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تنش برشی ماگزیمم و زاویه پیچش واحد طول میله ای فولادی با مقطعی مطابق شکل را پیدا کنید . این میله در دو انتها تحت کوپل پیچش 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Nm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600 قرار دارد . فرض کنید 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G=77.5Gpa</a:t>
            </a: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است .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80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95400"/>
            <a:ext cx="5467350" cy="4819650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867400" y="228600"/>
            <a:ext cx="2691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رسم شکل تنش در نرم افزار مطلب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70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52400" y="0"/>
            <a:ext cx="86098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مقایسه این نتایج نشان می دهد نمودار به دست آمده از </a:t>
            </a:r>
            <a:r>
              <a:rPr kumimoji="0" lang="en-US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Abaqus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با شکل به دست آمده از معادله تنش در مطلب همخوانی دارد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8" name="Picture 3" descr="L:\zarga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447800"/>
            <a:ext cx="4800600" cy="4572000"/>
          </a:xfrm>
          <a:prstGeom prst="rect">
            <a:avLst/>
          </a:prstGeom>
          <a:noFill/>
        </p:spPr>
      </p:pic>
      <p:pic>
        <p:nvPicPr>
          <p:cNvPr id="9" name="Picture 2" descr="L:\zargar\Captu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47800"/>
            <a:ext cx="3505200" cy="4591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233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:\zargar\C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219200"/>
            <a:ext cx="5410200" cy="459105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743200"/>
            <a:ext cx="1143000" cy="201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68458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5867400" y="533400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از طرفی داریم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828800"/>
            <a:ext cx="2419350" cy="485775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819400"/>
            <a:ext cx="2028825" cy="628650"/>
          </a:xfrm>
          <a:prstGeom prst="rect">
            <a:avLst/>
          </a:prstGeom>
          <a:noFill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657600"/>
            <a:ext cx="2228850" cy="647700"/>
          </a:xfrm>
          <a:prstGeom prst="rect">
            <a:avLst/>
          </a:prstGeom>
          <a:noFill/>
        </p:spPr>
      </p:pic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029200"/>
            <a:ext cx="2162175" cy="476250"/>
          </a:xfrm>
          <a:prstGeom prst="rect">
            <a:avLst/>
          </a:prstGeom>
          <a:noFill/>
        </p:spPr>
      </p:pic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867400"/>
            <a:ext cx="2266950" cy="571500"/>
          </a:xfrm>
          <a:prstGeom prst="rect">
            <a:avLst/>
          </a:prstGeom>
          <a:noFill/>
        </p:spPr>
      </p:pic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00400" y="23622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زاویه پیچش را به شکل زیر محاسبه کرد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105400" y="4419600"/>
            <a:ext cx="3382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تغییر مکان نیز به شکل زیر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685800"/>
            <a:ext cx="4210050" cy="904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04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3800475" cy="685800"/>
          </a:xfrm>
          <a:prstGeom prst="rect">
            <a:avLst/>
          </a:prstGeom>
          <a:noFill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5181600"/>
            <a:ext cx="2409825" cy="657225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133600"/>
            <a:ext cx="4600575" cy="685800"/>
          </a:xfrm>
          <a:prstGeom prst="rect">
            <a:avLst/>
          </a:prstGeom>
          <a:noFill/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3124200"/>
            <a:ext cx="4067175" cy="657225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14400" y="609600"/>
            <a:ext cx="74870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با انتگرال گیری از روابط به دست آمده مقدار تغییر مکان به شکل معادله ای برحسب متغیرهای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x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و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y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دست می آید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6019800"/>
            <a:ext cx="1924050" cy="561975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6019800"/>
            <a:ext cx="1962150" cy="56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902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67200" y="533400"/>
            <a:ext cx="4039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که در نهایت معادله جابه جایی به شکل زیر در می آید :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7" name="Picture 7" descr="C:\Documents and Settings\TEMP\My Documents\My Pictures\New Folder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6324600" cy="4953000"/>
          </a:xfrm>
          <a:prstGeom prst="rect">
            <a:avLst/>
          </a:prstGeom>
          <a:noFill/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5334000"/>
            <a:ext cx="266700" cy="304800"/>
          </a:xfrm>
          <a:prstGeom prst="rect">
            <a:avLst/>
          </a:prstGeom>
          <a:noFill/>
        </p:spPr>
      </p:pic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81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4648200" y="2133600"/>
            <a:ext cx="388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که به شکل زیر نوشته شده است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219200"/>
            <a:ext cx="2552054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213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76400"/>
            <a:ext cx="5257800" cy="4651131"/>
          </a:xfrm>
          <a:prstGeom prst="rect">
            <a:avLst/>
          </a:prstGeom>
          <a:noFill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191000" y="1069731"/>
            <a:ext cx="4192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رسم این معادله در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MATLAB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به نمودار زیر می رسیم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35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57400" y="457200"/>
            <a:ext cx="65934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در </a:t>
            </a:r>
            <a:r>
              <a:rPr kumimoji="0" lang="en-US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Abaqus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برای جابه جایی در این نمونه جدار نازک به شکل زیر در سطح مقطع میرسیم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L:\zargar\1\untitled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7924800" cy="5332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986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838200" y="0"/>
            <a:ext cx="7876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مقایسه این دو شکل کنار هم به این نتیجه می رسیم که روند حل تئوری با شبیه سازی و تحلیل کامپیوتری به میزان چشمگیری نزدیک به هم می باشد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L:\zargar\1\untitled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066800"/>
            <a:ext cx="5181600" cy="4572000"/>
          </a:xfrm>
          <a:prstGeom prst="rect">
            <a:avLst/>
          </a:prstGeom>
          <a:noFill/>
        </p:spPr>
      </p:pic>
      <p:pic>
        <p:nvPicPr>
          <p:cNvPr id="6" name="Picture 11" descr="L:\zargar\1\Captur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838200"/>
            <a:ext cx="4114800" cy="48005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525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L:\zargar\1\Capture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914400"/>
            <a:ext cx="4114800" cy="4800599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971800"/>
            <a:ext cx="10001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1896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L:\1212\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7600950" cy="523875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324600" y="228600"/>
            <a:ext cx="20265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مدل قطعه در </a:t>
            </a:r>
            <a:r>
              <a:rPr kumimoji="0" lang="en-US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Abaqus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: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237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429000" y="457200"/>
            <a:ext cx="53415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مقایسه تنش برشی ماگزیمم و زاویه پیچش بین نتایج تئوری و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نرم افزاری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14800" y="1219200"/>
            <a:ext cx="4191000" cy="566738"/>
          </a:xfrm>
        </p:spPr>
        <p:txBody>
          <a:bodyPr>
            <a:normAutofit/>
          </a:bodyPr>
          <a:lstStyle/>
          <a:p>
            <a:pPr algn="just" rtl="1"/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زاویه پیچش بدست آمده از تحلیل</a:t>
            </a:r>
            <a:r>
              <a:rPr lang="en-US" sz="1800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 تئوری :                        </a:t>
            </a:r>
            <a:endParaRPr lang="en-US" sz="18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4572000" y="2209800"/>
            <a:ext cx="3733800" cy="8048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fa-IR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زاویه پیچش بدست آمده از شبیه‏سازی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: </a:t>
            </a:r>
          </a:p>
        </p:txBody>
      </p:sp>
      <p:sp>
        <p:nvSpPr>
          <p:cNvPr id="7" name="Rectangle 6"/>
          <p:cNvSpPr/>
          <p:nvPr/>
        </p:nvSpPr>
        <p:spPr>
          <a:xfrm>
            <a:off x="4191000" y="3059668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تنش برشی ماکزیمم بدست آمده از تحلیل تئوری </a:t>
            </a:r>
            <a:r>
              <a:rPr lang="en-US" dirty="0" smtClean="0">
                <a:latin typeface="+mj-lt"/>
                <a:ea typeface="+mj-ea"/>
                <a:cs typeface="B Nazanin" pitchFamily="2" charset="-78"/>
              </a:rPr>
              <a:t> : </a:t>
            </a:r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 </a:t>
            </a:r>
            <a:endParaRPr lang="en-US" dirty="0" smtClean="0"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1102" y="3897868"/>
            <a:ext cx="3534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latin typeface="+mj-lt"/>
                <a:ea typeface="+mj-ea"/>
                <a:cs typeface="B Nazanin" pitchFamily="2" charset="-78"/>
              </a:rPr>
              <a:t>تنش برشی ماکزیمم بدست آمده از شبیه‏سازی : </a:t>
            </a:r>
            <a:endParaRPr lang="en-US" dirty="0" smtClean="0"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447800"/>
            <a:ext cx="1676400" cy="347254"/>
          </a:xfrm>
          <a:prstGeom prst="rect">
            <a:avLst/>
          </a:prstGeom>
          <a:noFill/>
        </p:spPr>
      </p:pic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3200400"/>
            <a:ext cx="1276022" cy="352425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9638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3962400"/>
            <a:ext cx="1295400" cy="357777"/>
          </a:xfrm>
          <a:prstGeom prst="rect">
            <a:avLst/>
          </a:prstGeom>
          <a:noFill/>
        </p:spPr>
      </p:pic>
      <p:pic>
        <p:nvPicPr>
          <p:cNvPr id="45071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2209800"/>
            <a:ext cx="1524000" cy="345281"/>
          </a:xfrm>
          <a:prstGeom prst="rect">
            <a:avLst/>
          </a:prstGeom>
          <a:noFill/>
        </p:spPr>
      </p:pic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52400" y="4800600"/>
            <a:ext cx="8557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از مقایسه این نتایج با هم به این نکته میرسیم که به میزان قابل قبولی نتایج تحلیلی و شبیه سازی به هم نزدیک هستند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447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28600" y="349250"/>
          <a:ext cx="8393113" cy="629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3619440" imgH="2717640" progId="Equation.3">
                  <p:embed/>
                </p:oleObj>
              </mc:Choice>
              <mc:Fallback>
                <p:oleObj name="Equation" r:id="rId3" imgW="3619440" imgH="271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49250"/>
                        <a:ext cx="8393113" cy="629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3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Content Placeholder 6"/>
          <p:cNvGraphicFramePr>
            <a:graphicFrameLocks noChangeAspect="1"/>
          </p:cNvGraphicFramePr>
          <p:nvPr/>
        </p:nvGraphicFramePr>
        <p:xfrm>
          <a:off x="457200" y="-63500"/>
          <a:ext cx="7315200" cy="538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2831760" imgH="2082600" progId="Equation.3">
                  <p:embed/>
                </p:oleObj>
              </mc:Choice>
              <mc:Fallback>
                <p:oleObj name="Equation" r:id="rId4" imgW="2831760" imgH="20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-63500"/>
                        <a:ext cx="7315200" cy="538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29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685800"/>
            <a:ext cx="2038350" cy="6096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685800"/>
            <a:ext cx="1543050" cy="63817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362200"/>
            <a:ext cx="1609725" cy="333375"/>
          </a:xfrm>
          <a:prstGeom prst="rect">
            <a:avLst/>
          </a:prstGeom>
          <a:noFill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352800"/>
            <a:ext cx="742950" cy="342900"/>
          </a:xfrm>
          <a:prstGeom prst="rect">
            <a:avLst/>
          </a:prstGeom>
          <a:noFill/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352800"/>
            <a:ext cx="1825534" cy="409575"/>
          </a:xfrm>
          <a:prstGeom prst="rect">
            <a:avLst/>
          </a:prstGeom>
          <a:noFill/>
        </p:spPr>
      </p:pic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4572000"/>
            <a:ext cx="2171700" cy="638175"/>
          </a:xfrm>
          <a:prstGeom prst="rect">
            <a:avLst/>
          </a:prstGeom>
          <a:noFill/>
        </p:spPr>
      </p:pic>
      <p:pic>
        <p:nvPicPr>
          <p:cNvPr id="19475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5410200"/>
            <a:ext cx="2085975" cy="552450"/>
          </a:xfrm>
          <a:prstGeom prst="rect">
            <a:avLst/>
          </a:prstGeom>
          <a:noFill/>
        </p:spPr>
      </p:pic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781800" y="2895600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تغییر متغیر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343400" y="1981200"/>
            <a:ext cx="434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تابع تنش ایری برای شکل جدار نازک داده شده مسئله 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3276600"/>
            <a:ext cx="342900" cy="548640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800600" y="40386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برای به دست آوردن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k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به صورت زیر عمل می کنیم </a:t>
            </a:r>
            <a:r>
              <a:rPr kumimoji="0" lang="fa-IR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4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838200"/>
            <a:ext cx="1771650" cy="55245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752600"/>
            <a:ext cx="1714500" cy="561975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895600"/>
            <a:ext cx="2905125" cy="581025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038600"/>
            <a:ext cx="3276600" cy="581025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5029200"/>
            <a:ext cx="4800600" cy="581025"/>
          </a:xfrm>
          <a:prstGeom prst="rect">
            <a:avLst/>
          </a:prstGeom>
          <a:noFill/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038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62400" y="381000"/>
            <a:ext cx="472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با به دست آمدن تابع تنش ایری کوپل پیچشی محاسبه می شود :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8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467600" y="114300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که در آن </a:t>
            </a:r>
            <a:endParaRPr lang="en-US" dirty="0"/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81000"/>
            <a:ext cx="2638425" cy="561975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029200" y="1143000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مساحت شکل داده شده است و </a:t>
            </a:r>
            <a:r>
              <a:rPr lang="en-US" dirty="0" smtClean="0"/>
              <a:t> </a:t>
            </a:r>
            <a:r>
              <a:rPr lang="en-US" i="1" dirty="0" smtClean="0">
                <a:latin typeface="Calibri"/>
                <a:ea typeface="Times New Roman"/>
                <a:cs typeface="B Nazanin"/>
              </a:rPr>
              <a:t>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67000" y="1143000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ممان اینرسی شکل می باشد .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1143000"/>
            <a:ext cx="190500" cy="333375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667000"/>
            <a:ext cx="4210050" cy="904875"/>
          </a:xfrm>
          <a:prstGeom prst="rect">
            <a:avLst/>
          </a:prstGeom>
          <a:noFill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1362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4572000"/>
            <a:ext cx="2209800" cy="638175"/>
          </a:xfrm>
          <a:prstGeom prst="rect">
            <a:avLst/>
          </a:prstGeom>
          <a:noFill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334000"/>
            <a:ext cx="1352550" cy="609600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124200" y="20574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میتوان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H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 را برحسب کوپل پیچشی در فرمول تنش ایری جایگزین کرد :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495800" y="3897868"/>
            <a:ext cx="396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تنش های برشی به شکل زیر محاسبه می شود </a:t>
            </a: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B Nazanin" pitchFamily="2" charset="-78"/>
              </a:rPr>
              <a:t>: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62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L:\1212\z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47800"/>
            <a:ext cx="7791450" cy="5076825"/>
          </a:xfrm>
          <a:prstGeom prst="rect">
            <a:avLst/>
          </a:prstGeom>
          <a:noFill/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762000"/>
            <a:ext cx="1352550" cy="609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438400" y="2286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 smtClean="0"/>
              <a:t>از مدل سازی نرم افزاری شکل زیر بدست می آید که با نتایج تئوری یکسان است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8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7620000" cy="5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457200"/>
            <a:ext cx="2209800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377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</Words>
  <Application>Microsoft Office PowerPoint</Application>
  <PresentationFormat>On-screen Show (4:3)</PresentationFormat>
  <Paragraphs>32</Paragraphs>
  <Slides>20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زاویه پیچش بدست آمده از تحلیل  تئوری :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2015-04-05T05:00:45Z</dcterms:created>
  <dcterms:modified xsi:type="dcterms:W3CDTF">2015-04-05T05:01:00Z</dcterms:modified>
</cp:coreProperties>
</file>