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B423-3D1E-4068-9E21-1BEF01E6D7B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598D-EE65-4351-84F4-14342953BE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44169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B423-3D1E-4068-9E21-1BEF01E6D7B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598D-EE65-4351-84F4-14342953BE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8671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B423-3D1E-4068-9E21-1BEF01E6D7B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598D-EE65-4351-84F4-14342953BE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40716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B423-3D1E-4068-9E21-1BEF01E6D7B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598D-EE65-4351-84F4-14342953BE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0178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B423-3D1E-4068-9E21-1BEF01E6D7B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598D-EE65-4351-84F4-14342953BE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51199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B423-3D1E-4068-9E21-1BEF01E6D7B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598D-EE65-4351-84F4-14342953BE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10642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B423-3D1E-4068-9E21-1BEF01E6D7B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598D-EE65-4351-84F4-14342953BE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58240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B423-3D1E-4068-9E21-1BEF01E6D7B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598D-EE65-4351-84F4-14342953BE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9486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B423-3D1E-4068-9E21-1BEF01E6D7B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598D-EE65-4351-84F4-14342953BE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51036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B423-3D1E-4068-9E21-1BEF01E6D7B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598D-EE65-4351-84F4-14342953BE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01123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B423-3D1E-4068-9E21-1BEF01E6D7B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598D-EE65-4351-84F4-14342953BE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49976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8B423-3D1E-4068-9E21-1BEF01E6D7B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8598D-EE65-4351-84F4-14342953BE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39751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8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0425"/>
            <a:ext cx="9144000" cy="599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424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itle 1"/>
          <p:cNvSpPr>
            <a:spLocks noGrp="1"/>
          </p:cNvSpPr>
          <p:nvPr>
            <p:ph type="title"/>
          </p:nvPr>
        </p:nvSpPr>
        <p:spPr>
          <a:xfrm>
            <a:off x="995363" y="330200"/>
            <a:ext cx="7872412" cy="476250"/>
          </a:xfrm>
        </p:spPr>
        <p:txBody>
          <a:bodyPr/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جابجايي در جهت </a:t>
            </a:r>
            <a:r>
              <a:rPr lang="en-US" altLang="fa-IR" sz="2800" b="1" smtClean="0">
                <a:latin typeface="Times New Roman" pitchFamily="18" charset="0"/>
                <a:cs typeface="Times New Roman" pitchFamily="18" charset="0"/>
              </a:rPr>
              <a:t>U2</a:t>
            </a:r>
            <a:endParaRPr lang="fa-IR" altLang="fa-IR" sz="28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67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itle 1"/>
          <p:cNvSpPr>
            <a:spLocks noGrp="1"/>
          </p:cNvSpPr>
          <p:nvPr>
            <p:ph type="title"/>
          </p:nvPr>
        </p:nvSpPr>
        <p:spPr>
          <a:xfrm>
            <a:off x="1035050" y="357188"/>
            <a:ext cx="7872413" cy="476250"/>
          </a:xfrm>
        </p:spPr>
        <p:txBody>
          <a:bodyPr/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دوران در جهت </a:t>
            </a:r>
            <a:r>
              <a:rPr lang="en-US" altLang="fa-IR" sz="2800" b="1" smtClean="0">
                <a:latin typeface="Times New Roman" pitchFamily="18" charset="0"/>
                <a:cs typeface="Times New Roman" pitchFamily="18" charset="0"/>
              </a:rPr>
              <a:t>UR3</a:t>
            </a:r>
            <a:endParaRPr lang="fa-IR" altLang="fa-IR" sz="28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35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88" y="796925"/>
            <a:ext cx="7505700" cy="131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4872038"/>
            <a:ext cx="2705100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150" y="1990725"/>
            <a:ext cx="203517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2162175"/>
            <a:ext cx="28575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3157538"/>
            <a:ext cx="46799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4395788"/>
            <a:ext cx="4224338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675" y="2308225"/>
            <a:ext cx="1490663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613" y="4438650"/>
            <a:ext cx="149860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027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954088"/>
            <a:ext cx="635635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itle 5"/>
          <p:cNvSpPr>
            <a:spLocks noGrp="1"/>
          </p:cNvSpPr>
          <p:nvPr>
            <p:ph type="title"/>
          </p:nvPr>
        </p:nvSpPr>
        <p:spPr>
          <a:xfrm>
            <a:off x="428625" y="785813"/>
            <a:ext cx="8229600" cy="433387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altLang="fa-IR" sz="2400" smtClean="0">
                <a:cs typeface="Zar" pitchFamily="2" charset="-78"/>
              </a:rPr>
              <a:t>خيز انتهاي تير</a:t>
            </a:r>
          </a:p>
        </p:txBody>
      </p:sp>
      <p:pic>
        <p:nvPicPr>
          <p:cNvPr id="3891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2438" y="2439988"/>
            <a:ext cx="4297362" cy="3965575"/>
          </a:xfrm>
          <a:noFill/>
        </p:spPr>
      </p:pic>
    </p:spTree>
    <p:extLst>
      <p:ext uri="{BB962C8B-B14F-4D97-AF65-F5344CB8AC3E}">
        <p14:creationId xmlns:p14="http://schemas.microsoft.com/office/powerpoint/2010/main" val="114517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2979738"/>
            <a:ext cx="61182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1374775"/>
            <a:ext cx="7250112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Title 5"/>
          <p:cNvSpPr>
            <a:spLocks noGrp="1"/>
          </p:cNvSpPr>
          <p:nvPr>
            <p:ph type="title"/>
          </p:nvPr>
        </p:nvSpPr>
        <p:spPr>
          <a:xfrm>
            <a:off x="428625" y="785813"/>
            <a:ext cx="8229600" cy="433387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altLang="fa-IR" sz="2400" smtClean="0">
                <a:cs typeface="Zar" pitchFamily="2" charset="-78"/>
              </a:rPr>
              <a:t>گشتاور انتهاي تير</a:t>
            </a:r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4919663"/>
            <a:ext cx="7958138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558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Content Placeholder 2"/>
          <p:cNvSpPr>
            <a:spLocks noGrp="1"/>
          </p:cNvSpPr>
          <p:nvPr>
            <p:ph idx="1"/>
          </p:nvPr>
        </p:nvSpPr>
        <p:spPr>
          <a:xfrm>
            <a:off x="271463" y="1527175"/>
            <a:ext cx="3063875" cy="3844925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E=207</a:t>
            </a: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9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q=0.3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a=1</a:t>
            </a: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-5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D</a:t>
            </a: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T=20   C</a:t>
            </a:r>
            <a:endParaRPr lang="en-US" altLang="fa-IR" sz="1800" smtClean="0">
              <a:latin typeface="GreekC" pitchFamily="2" charset="0"/>
              <a:ea typeface="GreekC" pitchFamily="2" charset="0"/>
              <a:cs typeface="GreekC" pitchFamily="2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GreekC" pitchFamily="2" charset="0"/>
              <a:ea typeface="GreekC" pitchFamily="2" charset="0"/>
              <a:cs typeface="GreekC" pitchFamily="2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b= 0.02 m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d =0.02 m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r = 0.01 m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R= 0.015 m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r1 = 0.0025 m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F=153.90 </a:t>
            </a: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deg=0.855</a:t>
            </a: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p</a:t>
            </a: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1096963"/>
            <a:ext cx="6056313" cy="444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217488" y="5999163"/>
          <a:ext cx="7096125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3784320" imgH="457200" progId="Equation.3">
                  <p:embed/>
                </p:oleObj>
              </mc:Choice>
              <mc:Fallback>
                <p:oleObj name="Equation" r:id="rId4" imgW="37843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488" y="5999163"/>
                        <a:ext cx="7096125" cy="858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007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itle 1"/>
          <p:cNvSpPr>
            <a:spLocks noGrp="1"/>
          </p:cNvSpPr>
          <p:nvPr>
            <p:ph type="title"/>
          </p:nvPr>
        </p:nvSpPr>
        <p:spPr>
          <a:xfrm>
            <a:off x="417513" y="442913"/>
            <a:ext cx="8202612" cy="350837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عكس العمل در تكيه گاه</a:t>
            </a:r>
          </a:p>
        </p:txBody>
      </p:sp>
      <p:pic>
        <p:nvPicPr>
          <p:cNvPr id="205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785813"/>
            <a:ext cx="7548563" cy="544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1570038" y="4883150"/>
          <a:ext cx="5962650" cy="1316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3606480" imgH="863280" progId="Equation.3">
                  <p:embed/>
                </p:oleObj>
              </mc:Choice>
              <mc:Fallback>
                <p:oleObj name="Equation" r:id="rId4" imgW="3606480" imgH="863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0038" y="4883150"/>
                        <a:ext cx="5962650" cy="1316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6"/>
          <p:cNvGraphicFramePr>
            <a:graphicFrameLocks noChangeAspect="1"/>
          </p:cNvGraphicFramePr>
          <p:nvPr/>
        </p:nvGraphicFramePr>
        <p:xfrm>
          <a:off x="3656013" y="6254750"/>
          <a:ext cx="37496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6" imgW="2260440" imgH="393480" progId="Equation.3">
                  <p:embed/>
                </p:oleObj>
              </mc:Choice>
              <mc:Fallback>
                <p:oleObj name="Equation" r:id="rId6" imgW="22604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6013" y="6254750"/>
                        <a:ext cx="3749675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1971675"/>
            <a:ext cx="263525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903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268288" y="469900"/>
            <a:ext cx="8713787" cy="350838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عكس العمل در تكيه گاه</a:t>
            </a:r>
          </a:p>
        </p:txBody>
      </p:sp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9144000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842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Title 1"/>
          <p:cNvSpPr>
            <a:spLocks noGrp="1"/>
          </p:cNvSpPr>
          <p:nvPr>
            <p:ph type="title"/>
          </p:nvPr>
        </p:nvSpPr>
        <p:spPr>
          <a:xfrm>
            <a:off x="1089025" y="330200"/>
            <a:ext cx="7872413" cy="476250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عكس العمل در تكيه گاه</a:t>
            </a:r>
          </a:p>
        </p:txBody>
      </p:sp>
    </p:spTree>
    <p:extLst>
      <p:ext uri="{BB962C8B-B14F-4D97-AF65-F5344CB8AC3E}">
        <p14:creationId xmlns:p14="http://schemas.microsoft.com/office/powerpoint/2010/main" val="400993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itle 1"/>
          <p:cNvSpPr>
            <a:spLocks noGrp="1"/>
          </p:cNvSpPr>
          <p:nvPr>
            <p:ph type="title"/>
          </p:nvPr>
        </p:nvSpPr>
        <p:spPr>
          <a:xfrm>
            <a:off x="1049338" y="357188"/>
            <a:ext cx="7872412" cy="476250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جابجايي كل</a:t>
            </a:r>
          </a:p>
        </p:txBody>
      </p:sp>
      <p:pic>
        <p:nvPicPr>
          <p:cNvPr id="430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2663"/>
            <a:ext cx="3146425" cy="206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055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</Words>
  <Application>Microsoft Office PowerPoint</Application>
  <PresentationFormat>On-screen Show (4:3)</PresentationFormat>
  <Paragraphs>28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Microsoft Equation 3.0</vt:lpstr>
      <vt:lpstr>PowerPoint Presentation</vt:lpstr>
      <vt:lpstr>PowerPoint Presentation</vt:lpstr>
      <vt:lpstr>خيز انتهاي تير</vt:lpstr>
      <vt:lpstr>گشتاور انتهاي تير</vt:lpstr>
      <vt:lpstr>PowerPoint Presentation</vt:lpstr>
      <vt:lpstr>عكس العمل در تكيه گاه</vt:lpstr>
      <vt:lpstr>عكس العمل در تكيه گاه</vt:lpstr>
      <vt:lpstr>عكس العمل در تكيه گاه</vt:lpstr>
      <vt:lpstr>جابجايي كل</vt:lpstr>
      <vt:lpstr>جابجايي در جهت U2</vt:lpstr>
      <vt:lpstr>دوران در جهت UR3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2015-05-04T08:46:25Z</dcterms:created>
  <dcterms:modified xsi:type="dcterms:W3CDTF">2015-05-04T08:46:58Z</dcterms:modified>
</cp:coreProperties>
</file>