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yVal>
            <c:numRef>
              <c:f>Sheet2!$B$1:$B$106</c:f>
              <c:numCache>
                <c:formatCode>General</c:formatCode>
                <c:ptCount val="106"/>
                <c:pt idx="1">
                  <c:v>-1305.6295939516981</c:v>
                </c:pt>
                <c:pt idx="2">
                  <c:v>-2569.2431939328098</c:v>
                </c:pt>
                <c:pt idx="3">
                  <c:v>-3816.6982607216173</c:v>
                </c:pt>
                <c:pt idx="4">
                  <c:v>-5040.1807460926129</c:v>
                </c:pt>
                <c:pt idx="5">
                  <c:v>-6232.0644195311534</c:v>
                </c:pt>
                <c:pt idx="6">
                  <c:v>-7384.970549608197</c:v>
                </c:pt>
                <c:pt idx="7">
                  <c:v>-8491.8255894153517</c:v>
                </c:pt>
                <c:pt idx="8">
                  <c:v>-9545.9164009613487</c:v>
                </c:pt>
                <c:pt idx="9">
                  <c:v>-10540.942573343173</c:v>
                </c:pt>
                <c:pt idx="10">
                  <c:v>-11471.065413020167</c:v>
                </c:pt>
                <c:pt idx="11">
                  <c:v>-12330.953211445229</c:v>
                </c:pt>
                <c:pt idx="12">
                  <c:v>-13115.822425426879</c:v>
                </c:pt>
                <c:pt idx="13">
                  <c:v>-13821.474438666086</c:v>
                </c:pt>
                <c:pt idx="14">
                  <c:v>-14444.327608663172</c:v>
                </c:pt>
                <c:pt idx="15">
                  <c:v>-14981.444341335067</c:v>
                </c:pt>
                <c:pt idx="16">
                  <c:v>-15430.552975911351</c:v>
                </c:pt>
                <c:pt idx="17">
                  <c:v>-15790.064304666004</c:v>
                </c:pt>
                <c:pt idx="18">
                  <c:v>-16059.082595445572</c:v>
                </c:pt>
                <c:pt idx="19">
                  <c:v>-16237.411029429521</c:v>
                </c:pt>
                <c:pt idx="20">
                  <c:v>-16325.551511737523</c:v>
                </c:pt>
                <c:pt idx="21">
                  <c:v>-16324.698858021175</c:v>
                </c:pt>
                <c:pt idx="22">
                  <c:v>-16236.729405672248</c:v>
                </c:pt>
                <c:pt idx="23">
                  <c:v>-16064.184143380135</c:v>
                </c:pt>
                <c:pt idx="24">
                  <c:v>-15810.246497110771</c:v>
                </c:pt>
                <c:pt idx="25">
                  <c:v>-15478.714953800258</c:v>
                </c:pt>
                <c:pt idx="26">
                  <c:v>-15073.970745809092</c:v>
                </c:pt>
                <c:pt idx="27">
                  <c:v>-14600.940859127268</c:v>
                </c:pt>
                <c:pt idx="28">
                  <c:v>-14065.056666137089</c:v>
                </c:pt>
                <c:pt idx="29">
                  <c:v>-13472.208519118718</c:v>
                </c:pt>
                <c:pt idx="30">
                  <c:v>-12828.69667334075</c:v>
                </c:pt>
                <c:pt idx="31">
                  <c:v>-12141.178938248049</c:v>
                </c:pt>
                <c:pt idx="32">
                  <c:v>-11416.615481701951</c:v>
                </c:pt>
                <c:pt idx="33">
                  <c:v>-10662.211235230106</c:v>
                </c:pt>
                <c:pt idx="34">
                  <c:v>-9885.3563676188551</c:v>
                </c:pt>
                <c:pt idx="35">
                  <c:v>-9093.5653097711456</c:v>
                </c:pt>
                <c:pt idx="36">
                  <c:v>-8294.4148254357224</c:v>
                </c:pt>
                <c:pt idx="37">
                  <c:v>-7495.4816300885022</c:v>
                </c:pt>
                <c:pt idx="38">
                  <c:v>-6704.2800638583203</c:v>
                </c:pt>
                <c:pt idx="39">
                  <c:v>-5928.2003239027172</c:v>
                </c:pt>
                <c:pt idx="40">
                  <c:v>-5174.4477570621984</c:v>
                </c:pt>
                <c:pt idx="41">
                  <c:v>-4449.9837049890875</c:v>
                </c:pt>
                <c:pt idx="42">
                  <c:v>-3761.468381329671</c:v>
                </c:pt>
                <c:pt idx="43">
                  <c:v>-3115.206244039076</c:v>
                </c:pt>
                <c:pt idx="44">
                  <c:v>-2517.094305658909</c:v>
                </c:pt>
                <c:pt idx="45">
                  <c:v>-1972.5738005543024</c:v>
                </c:pt>
                <c:pt idx="46">
                  <c:v>-1486.5856008807009</c:v>
                </c:pt>
                <c:pt idx="47">
                  <c:v>-1063.5297426531142</c:v>
                </c:pt>
                <c:pt idx="48">
                  <c:v>-707.22938996737332</c:v>
                </c:pt>
                <c:pt idx="49">
                  <c:v>-420.89952944368116</c:v>
                </c:pt>
                <c:pt idx="50">
                  <c:v>-207.12064861935778</c:v>
                </c:pt>
                <c:pt idx="51">
                  <c:v>-67.817611619838644</c:v>
                </c:pt>
                <c:pt idx="52">
                  <c:v>-4.2439033124066174</c:v>
                </c:pt>
                <c:pt idx="53">
                  <c:v>-16.971369636305496</c:v>
                </c:pt>
                <c:pt idx="54">
                  <c:v>-105.88553725846411</c:v>
                </c:pt>
                <c:pt idx="55">
                  <c:v>-270.18655048638794</c:v>
                </c:pt>
                <c:pt idx="56">
                  <c:v>-508.39571784508297</c:v>
                </c:pt>
                <c:pt idx="57">
                  <c:v>-818.36761526159319</c:v>
                </c:pt>
                <c:pt idx="58">
                  <c:v>-1197.3076477670911</c:v>
                </c:pt>
                <c:pt idx="59">
                  <c:v>-1641.79492738674</c:v>
                </c:pt>
                <c:pt idx="60">
                  <c:v>-2147.8102818002912</c:v>
                </c:pt>
                <c:pt idx="61">
                  <c:v>-2710.7691667699687</c:v>
                </c:pt>
                <c:pt idx="62">
                  <c:v>-3325.5592155838099</c:v>
                </c:pt>
                <c:pt idx="63">
                  <c:v>-3986.5821211733692</c:v>
                </c:pt>
                <c:pt idx="64">
                  <c:v>-4687.7995114398873</c:v>
                </c:pt>
                <c:pt idx="65">
                  <c:v>-5422.782445945697</c:v>
                </c:pt>
                <c:pt idx="66">
                  <c:v>-6184.7641327614501</c:v>
                </c:pt>
                <c:pt idx="67">
                  <c:v>-6966.6954381409123</c:v>
                </c:pt>
                <c:pt idx="68">
                  <c:v>-7761.3027390365314</c:v>
                </c:pt>
                <c:pt idx="69">
                  <c:v>-8561.1476494527069</c:v>
                </c:pt>
                <c:pt idx="70">
                  <c:v>-9358.688136415225</c:v>
                </c:pt>
                <c:pt idx="71">
                  <c:v>-10146.340530036472</c:v>
                </c:pt>
                <c:pt idx="72">
                  <c:v>-10916.541924868929</c:v>
                </c:pt>
                <c:pt idx="73">
                  <c:v>-11661.812466524008</c:v>
                </c:pt>
                <c:pt idx="74">
                  <c:v>-12374.817018413101</c:v>
                </c:pt>
                <c:pt idx="75">
                  <c:v>-13048.425708439068</c:v>
                </c:pt>
                <c:pt idx="76">
                  <c:v>-13675.772864485671</c:v>
                </c:pt>
                <c:pt idx="77">
                  <c:v>-14250.313860549815</c:v>
                </c:pt>
                <c:pt idx="78">
                  <c:v>-14765.879412228807</c:v>
                </c:pt>
                <c:pt idx="79">
                  <c:v>-15216.726880878676</c:v>
                </c:pt>
                <c:pt idx="80">
                  <c:v>-15597.588169929972</c:v>
                </c:pt>
                <c:pt idx="81">
                  <c:v>-15903.713824392036</c:v>
                </c:pt>
                <c:pt idx="82">
                  <c:v>-16130.912975269484</c:v>
                </c:pt>
                <c:pt idx="83">
                  <c:v>-16275.588804210251</c:v>
                </c:pt>
                <c:pt idx="84">
                  <c:v>-16334.769239927562</c:v>
                </c:pt>
                <c:pt idx="85">
                  <c:v>-16306.132636499564</c:v>
                </c:pt>
                <c:pt idx="86">
                  <c:v>-16188.028224233763</c:v>
                </c:pt>
                <c:pt idx="87">
                  <c:v>-15979.491166064046</c:v>
                </c:pt>
                <c:pt idx="88">
                  <c:v>-15680.252096080971</c:v>
                </c:pt>
                <c:pt idx="89">
                  <c:v>-15290.741061429708</c:v>
                </c:pt>
                <c:pt idx="90">
                  <c:v>-14812.085834082627</c:v>
                </c:pt>
                <c:pt idx="91">
                  <c:v>-14246.104604538688</c:v>
                </c:pt>
                <c:pt idx="92">
                  <c:v>-13595.293114950153</c:v>
                </c:pt>
                <c:pt idx="93">
                  <c:v>-12862.806334163199</c:v>
                </c:pt>
                <c:pt idx="94">
                  <c:v>-12052.434821314977</c:v>
                </c:pt>
                <c:pt idx="95">
                  <c:v>-11168.575967601379</c:v>
                </c:pt>
                <c:pt idx="96">
                  <c:v>-10216.200347268579</c:v>
                </c:pt>
                <c:pt idx="97">
                  <c:v>-9200.8134484494549</c:v>
                </c:pt>
                <c:pt idx="98">
                  <c:v>-8128.4130918480141</c:v>
                </c:pt>
                <c:pt idx="99">
                  <c:v>-7005.4428801627755</c:v>
                </c:pt>
                <c:pt idx="100">
                  <c:v>-5838.7420532552696</c:v>
                </c:pt>
                <c:pt idx="101">
                  <c:v>-4635.4921531513983</c:v>
                </c:pt>
                <c:pt idx="102">
                  <c:v>-3403.1609287744741</c:v>
                </c:pt>
                <c:pt idx="103">
                  <c:v>-2149.4439326429465</c:v>
                </c:pt>
                <c:pt idx="104">
                  <c:v>-882.20428044017547</c:v>
                </c:pt>
                <c:pt idx="105">
                  <c:v>390.58894077160414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429376"/>
        <c:axId val="139430912"/>
      </c:scatterChart>
      <c:valAx>
        <c:axId val="139429376"/>
        <c:scaling>
          <c:orientation val="maxMin"/>
        </c:scaling>
        <c:delete val="0"/>
        <c:axPos val="b"/>
        <c:majorTickMark val="out"/>
        <c:minorTickMark val="none"/>
        <c:tickLblPos val="nextTo"/>
        <c:crossAx val="139430912"/>
        <c:crosses val="autoZero"/>
        <c:crossBetween val="midCat"/>
      </c:valAx>
      <c:valAx>
        <c:axId val="139430912"/>
        <c:scaling>
          <c:orientation val="minMax"/>
        </c:scaling>
        <c:delete val="0"/>
        <c:axPos val="r"/>
        <c:majorGridlines/>
        <c:numFmt formatCode="General" sourceLinked="1"/>
        <c:majorTickMark val="out"/>
        <c:minorTickMark val="none"/>
        <c:tickLblPos val="nextTo"/>
        <c:crossAx val="139429376"/>
        <c:crosses val="autoZero"/>
        <c:crossBetween val="midCat"/>
      </c:valAx>
    </c:plotArea>
    <c:legend>
      <c:legendPos val="l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yVal>
            <c:numRef>
              <c:f>Sheet1!$B$1:$B$106</c:f>
              <c:numCache>
                <c:formatCode>General</c:formatCode>
                <c:ptCount val="106"/>
                <c:pt idx="1">
                  <c:v>-1.2390604051855019</c:v>
                </c:pt>
                <c:pt idx="2">
                  <c:v>-9.5198691213972779</c:v>
                </c:pt>
                <c:pt idx="3">
                  <c:v>-31.638498334442598</c:v>
                </c:pt>
                <c:pt idx="4">
                  <c:v>-74.266465637095777</c:v>
                </c:pt>
                <c:pt idx="5">
                  <c:v>-143.89058759647386</c:v>
                </c:pt>
                <c:pt idx="6">
                  <c:v>-246.75432377498822</c:v>
                </c:pt>
                <c:pt idx="7">
                  <c:v>-388.80111296330369</c:v>
                </c:pt>
                <c:pt idx="8">
                  <c:v>-575.62016580497027</c:v>
                </c:pt>
                <c:pt idx="9">
                  <c:v>-812.39515808395106</c:v>
                </c:pt>
                <c:pt idx="10">
                  <c:v>-1103.8562454367695</c:v>
                </c:pt>
                <c:pt idx="11">
                  <c:v>-1454.2357933306669</c:v>
                </c:pt>
                <c:pt idx="12">
                  <c:v>-1867.2281860360238</c:v>
                </c:pt>
                <c:pt idx="13">
                  <c:v>-2345.9540452590809</c:v>
                </c:pt>
                <c:pt idx="14">
                  <c:v>-2892.9291533573928</c:v>
                </c:pt>
                <c:pt idx="15">
                  <c:v>-3510.0383379248392</c:v>
                </c:pt>
                <c:pt idx="16">
                  <c:v>-4198.5145343141539</c:v>
                </c:pt>
                <c:pt idx="17">
                  <c:v>-4958.923200688223</c:v>
                </c:pt>
                <c:pt idx="18">
                  <c:v>-5791.152216797208</c:v>
                </c:pt>
                <c:pt idx="19">
                  <c:v>-6694.4073532174252</c:v>
                </c:pt>
                <c:pt idx="20">
                  <c:v>-7667.2133526204789</c:v>
                </c:pt>
                <c:pt idx="21">
                  <c:v>-8707.4206191330068</c:v>
                </c:pt>
                <c:pt idx="22">
                  <c:v>-9812.2174663660589</c:v>
                </c:pt>
                <c:pt idx="23">
                  <c:v>-10978.147829608601</c:v>
                </c:pt>
                <c:pt idx="24">
                  <c:v>-12201.134303355393</c:v>
                </c:pt>
                <c:pt idx="25">
                  <c:v>-13476.506322134353</c:v>
                </c:pt>
                <c:pt idx="26">
                  <c:v>-14799.033260864448</c:v>
                </c:pt>
                <c:pt idx="27">
                  <c:v>-16162.962191046463</c:v>
                </c:pt>
                <c:pt idx="28">
                  <c:v>-17562.059991292841</c:v>
                </c:pt>
                <c:pt idx="29">
                  <c:v>-18989.659475342043</c:v>
                </c:pt>
                <c:pt idx="30">
                  <c:v>-20438.709168066202</c:v>
                </c:pt>
                <c:pt idx="31">
                  <c:v>-21901.826330330339</c:v>
                </c:pt>
                <c:pt idx="32">
                  <c:v>-23371.352807140116</c:v>
                </c:pt>
                <c:pt idx="33">
                  <c:v>-24839.413250533056</c:v>
                </c:pt>
                <c:pt idx="34">
                  <c:v>-26297.975249315943</c:v>
                </c:pt>
                <c:pt idx="35">
                  <c:v>-27738.910882181728</c:v>
                </c:pt>
                <c:pt idx="36">
                  <c:v>-29154.059199080006</c:v>
                </c:pt>
                <c:pt idx="37">
                  <c:v>-30535.289128064185</c:v>
                </c:pt>
                <c:pt idx="38">
                  <c:v>-31874.562301249018</c:v>
                </c:pt>
                <c:pt idx="39">
                  <c:v>-33163.995294024389</c:v>
                </c:pt>
                <c:pt idx="40">
                  <c:v>-34395.920776272593</c:v>
                </c:pt>
                <c:pt idx="41">
                  <c:v>-35562.947082993131</c:v>
                </c:pt>
                <c:pt idx="42">
                  <c:v>-36658.015724382596</c:v>
                </c:pt>
                <c:pt idx="43">
                  <c:v>-37674.456371941458</c:v>
                </c:pt>
                <c:pt idx="44">
                  <c:v>-38606.038877455117</c:v>
                </c:pt>
                <c:pt idx="45">
                  <c:v>-39447.021905556576</c:v>
                </c:pt>
                <c:pt idx="46">
                  <c:v>-40192.197787830388</c:v>
                </c:pt>
                <c:pt idx="47">
                  <c:v>-40836.933236841891</c:v>
                </c:pt>
                <c:pt idx="48">
                  <c:v>-41377.20559182638</c:v>
                </c:pt>
                <c:pt idx="49">
                  <c:v>-41809.634303779334</c:v>
                </c:pt>
                <c:pt idx="50">
                  <c:v>-42131.507406058532</c:v>
                </c:pt>
                <c:pt idx="51">
                  <c:v>-42340.802757035381</c:v>
                </c:pt>
                <c:pt idx="52">
                  <c:v>-42436.203883484355</c:v>
                </c:pt>
                <c:pt idx="53">
                  <c:v>-42417.110296938197</c:v>
                </c:pt>
                <c:pt idx="54">
                  <c:v>-42283.642199808382</c:v>
                </c:pt>
                <c:pt idx="55">
                  <c:v>-42036.639543316764</c:v>
                </c:pt>
                <c:pt idx="56">
                  <c:v>-41677.655444835</c:v>
                </c:pt>
                <c:pt idx="57">
                  <c:v>-41208.94401772214</c:v>
                </c:pt>
                <c:pt idx="58">
                  <c:v>-40633.442711808973</c:v>
                </c:pt>
                <c:pt idx="59">
                  <c:v>-39954.749306948943</c:v>
                </c:pt>
                <c:pt idx="60">
                  <c:v>-39177.093745166603</c:v>
                </c:pt>
                <c:pt idx="61">
                  <c:v>-38305.305028551258</c:v>
                </c:pt>
                <c:pt idx="62">
                  <c:v>-37344.773449817912</c:v>
                </c:pt>
                <c:pt idx="63">
                  <c:v>-36301.408460075108</c:v>
                </c:pt>
                <c:pt idx="64">
                  <c:v>-35181.59251349001</c:v>
                </c:pt>
                <c:pt idx="65">
                  <c:v>-33992.131260946335</c:v>
                </c:pt>
                <c:pt idx="66">
                  <c:v>-32740.20049418346</c:v>
                </c:pt>
                <c:pt idx="67">
                  <c:v>-31433.290268048819</c:v>
                </c:pt>
                <c:pt idx="68">
                  <c:v>-30079.146651183808</c:v>
                </c:pt>
                <c:pt idx="69">
                  <c:v>-28685.711574500707</c:v>
                </c:pt>
                <c:pt idx="70">
                  <c:v>-27261.061262057297</c:v>
                </c:pt>
                <c:pt idx="71">
                  <c:v>-25813.34374025547</c:v>
                </c:pt>
                <c:pt idx="72">
                  <c:v>-24350.715928605019</c:v>
                </c:pt>
                <c:pt idx="73">
                  <c:v>-22881.280818532345</c:v>
                </c:pt>
                <c:pt idx="74">
                  <c:v>-21413.025245857916</c:v>
                </c:pt>
                <c:pt idx="75">
                  <c:v>-19953.758757619733</c:v>
                </c:pt>
                <c:pt idx="76">
                  <c:v>-18511.054064922064</c:v>
                </c:pt>
                <c:pt idx="77">
                  <c:v>-17092.189560516021</c:v>
                </c:pt>
                <c:pt idx="78">
                  <c:v>-15704.094362971717</c:v>
                </c:pt>
                <c:pt idx="79">
                  <c:v>-14353.29632872036</c:v>
                </c:pt>
                <c:pt idx="80">
                  <c:v>-13045.87344909563</c:v>
                </c:pt>
                <c:pt idx="81">
                  <c:v>-11787.409021978669</c:v>
                </c:pt>
                <c:pt idx="82">
                  <c:v>-10582.950956979292</c:v>
                </c:pt>
                <c:pt idx="83">
                  <c:v>-9436.9755395093034</c:v>
                </c:pt>
                <c:pt idx="84">
                  <c:v>-8353.3559428994631</c:v>
                </c:pt>
                <c:pt idx="85">
                  <c:v>-7335.3357391688442</c:v>
                </c:pt>
                <c:pt idx="86">
                  <c:v>-6385.5076184891604</c:v>
                </c:pt>
                <c:pt idx="87">
                  <c:v>-5505.7974851228873</c:v>
                </c:pt>
                <c:pt idx="88">
                  <c:v>-4697.4540539973923</c:v>
                </c:pt>
                <c:pt idx="89">
                  <c:v>-3961.0440274589305</c:v>
                </c:pt>
                <c:pt idx="90">
                  <c:v>-3296.4528864927697</c:v>
                </c:pt>
                <c:pt idx="91">
                  <c:v>-2702.8912851646637</c:v>
                </c:pt>
                <c:pt idx="92">
                  <c:v>-2178.906991603315</c:v>
                </c:pt>
                <c:pt idx="93">
                  <c:v>-1722.4022738710401</c:v>
                </c:pt>
                <c:pt idx="94">
                  <c:v>-1330.65658492488</c:v>
                </c:pt>
                <c:pt idx="95">
                  <c:v>-1000.3543579100134</c:v>
                </c:pt>
                <c:pt idx="96">
                  <c:v>-727.61768159956671</c:v>
                </c:pt>
                <c:pt idx="97">
                  <c:v>-508.0435862350169</c:v>
                </c:pt>
                <c:pt idx="98">
                  <c:v>-336.74563264974194</c:v>
                </c:pt>
                <c:pt idx="99">
                  <c:v>-208.39946267731202</c:v>
                </c:pt>
                <c:pt idx="100">
                  <c:v>-117.29193673833497</c:v>
                </c:pt>
                <c:pt idx="101">
                  <c:v>-57.373455424958685</c:v>
                </c:pt>
                <c:pt idx="102">
                  <c:v>-22.313036095837028</c:v>
                </c:pt>
                <c:pt idx="103">
                  <c:v>-5.5556931654984973</c:v>
                </c:pt>
                <c:pt idx="104">
                  <c:v>-0.38165210128293303</c:v>
                </c:pt>
                <c:pt idx="105">
                  <c:v>3.3087720446559672E-2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406720"/>
        <c:axId val="139412608"/>
      </c:scatterChart>
      <c:valAx>
        <c:axId val="139406720"/>
        <c:scaling>
          <c:orientation val="maxMin"/>
        </c:scaling>
        <c:delete val="0"/>
        <c:axPos val="b"/>
        <c:majorTickMark val="out"/>
        <c:minorTickMark val="none"/>
        <c:tickLblPos val="nextTo"/>
        <c:crossAx val="139412608"/>
        <c:crosses val="autoZero"/>
        <c:crossBetween val="midCat"/>
      </c:valAx>
      <c:valAx>
        <c:axId val="139412608"/>
        <c:scaling>
          <c:orientation val="minMax"/>
        </c:scaling>
        <c:delete val="0"/>
        <c:axPos val="r"/>
        <c:majorGridlines/>
        <c:numFmt formatCode="General" sourceLinked="1"/>
        <c:majorTickMark val="out"/>
        <c:minorTickMark val="none"/>
        <c:tickLblPos val="nextTo"/>
        <c:crossAx val="139406720"/>
        <c:crosses val="autoZero"/>
        <c:crossBetween val="midCat"/>
      </c:valAx>
    </c:plotArea>
    <c:legend>
      <c:legendPos val="l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yVal>
            <c:numRef>
              <c:f>Sheet3!$B$1:$B$106</c:f>
              <c:numCache>
                <c:formatCode>General</c:formatCode>
                <c:ptCount val="106"/>
                <c:pt idx="0">
                  <c:v>2.6914362742335284E-2</c:v>
                </c:pt>
                <c:pt idx="1">
                  <c:v>40.221311934147245</c:v>
                </c:pt>
                <c:pt idx="2">
                  <c:v>156.39328293530082</c:v>
                </c:pt>
                <c:pt idx="3">
                  <c:v>347.49762814285646</c:v>
                </c:pt>
                <c:pt idx="4">
                  <c:v>611.814032353328</c:v>
                </c:pt>
                <c:pt idx="5">
                  <c:v>946.9611455943774</c:v>
                </c:pt>
                <c:pt idx="6">
                  <c:v>1349.9160766754262</c:v>
                </c:pt>
                <c:pt idx="7">
                  <c:v>1817.0391410905149</c:v>
                </c:pt>
                <c:pt idx="8">
                  <c:v>2344.1036626996188</c:v>
                </c:pt>
                <c:pt idx="9">
                  <c:v>2926.3305876515378</c:v>
                </c:pt>
                <c:pt idx="10">
                  <c:v>3558.4276300040215</c:v>
                </c:pt>
                <c:pt idx="11">
                  <c:v>4234.6326317603334</c:v>
                </c:pt>
                <c:pt idx="12">
                  <c:v>4948.7607858736146</c:v>
                </c:pt>
                <c:pt idx="13">
                  <c:v>5694.2553394481429</c:v>
                </c:pt>
                <c:pt idx="14">
                  <c:v>6464.2413661424171</c:v>
                </c:pt>
                <c:pt idx="15">
                  <c:v>7251.5821718831303</c:v>
                </c:pt>
                <c:pt idx="16">
                  <c:v>8048.9378766311975</c:v>
                </c:pt>
                <c:pt idx="17">
                  <c:v>8848.825697275719</c:v>
                </c:pt>
                <c:pt idx="18">
                  <c:v>9643.6814429109127</c:v>
                </c:pt>
                <c:pt idx="19">
                  <c:v>10425.921723887372</c:v>
                </c:pt>
                <c:pt idx="20">
                  <c:v>11188.006370202309</c:v>
                </c:pt>
                <c:pt idx="21">
                  <c:v>11922.500553049715</c:v>
                </c:pt>
                <c:pt idx="22">
                  <c:v>12622.136105707163</c:v>
                </c:pt>
                <c:pt idx="23">
                  <c:v>13279.871546369777</c:v>
                </c:pt>
                <c:pt idx="24">
                  <c:v>13888.950316003085</c:v>
                </c:pt>
                <c:pt idx="25">
                  <c:v>14442.95675869053</c:v>
                </c:pt>
                <c:pt idx="26">
                  <c:v>14935.86939018034</c:v>
                </c:pt>
                <c:pt idx="27">
                  <c:v>15362.111022244942</c:v>
                </c:pt>
                <c:pt idx="28">
                  <c:v>15716.595335874525</c:v>
                </c:pt>
                <c:pt idx="29">
                  <c:v>15994.769525031199</c:v>
                </c:pt>
                <c:pt idx="30">
                  <c:v>16192.652664457109</c:v>
                </c:pt>
                <c:pt idx="31">
                  <c:v>16306.869489603863</c:v>
                </c:pt>
                <c:pt idx="32">
                  <c:v>16334.679313849845</c:v>
                </c:pt>
                <c:pt idx="33">
                  <c:v>16273.99984749776</c:v>
                </c:pt>
                <c:pt idx="34">
                  <c:v>16123.425724277969</c:v>
                </c:pt>
                <c:pt idx="35">
                  <c:v>15882.241583889892</c:v>
                </c:pt>
                <c:pt idx="36">
                  <c:v>15550.429603148585</c:v>
                </c:pt>
                <c:pt idx="37">
                  <c:v>15128.671413208971</c:v>
                </c:pt>
                <c:pt idx="38">
                  <c:v>14618.344385752916</c:v>
                </c:pt>
                <c:pt idx="39">
                  <c:v>14021.512316577824</c:v>
                </c:pt>
                <c:pt idx="40">
                  <c:v>13340.910580349191</c:v>
                </c:pt>
                <c:pt idx="41">
                  <c:v>12579.925875008505</c:v>
                </c:pt>
                <c:pt idx="42">
                  <c:v>11742.570718098792</c:v>
                </c:pt>
                <c:pt idx="43">
                  <c:v>10833.452899729133</c:v>
                </c:pt>
                <c:pt idx="44">
                  <c:v>9857.7401377034003</c:v>
                </c:pt>
                <c:pt idx="45">
                  <c:v>8821.120219155433</c:v>
                </c:pt>
                <c:pt idx="46">
                  <c:v>7729.7569495513853</c:v>
                </c:pt>
                <c:pt idx="47">
                  <c:v>6590.2422638413618</c:v>
                </c:pt>
                <c:pt idx="48">
                  <c:v>5409.5448855945278</c:v>
                </c:pt>
                <c:pt idx="49">
                  <c:v>4194.9559478823003</c:v>
                </c:pt>
                <c:pt idx="50">
                  <c:v>2954.0320142568062</c:v>
                </c:pt>
                <c:pt idx="51">
                  <c:v>1694.5359592079531</c:v>
                </c:pt>
                <c:pt idx="52">
                  <c:v>424.37618480197699</c:v>
                </c:pt>
                <c:pt idx="53">
                  <c:v>-848.45533633378614</c:v>
                </c:pt>
                <c:pt idx="54">
                  <c:v>-2115.9456920184366</c:v>
                </c:pt>
                <c:pt idx="55">
                  <c:v>-3370.1238304027406</c:v>
                </c:pt>
                <c:pt idx="56">
                  <c:v>-4603.1230222509803</c:v>
                </c:pt>
                <c:pt idx="57">
                  <c:v>-5807.2424818696654</c:v>
                </c:pt>
                <c:pt idx="58">
                  <c:v>-6975.0076497416694</c:v>
                </c:pt>
                <c:pt idx="59">
                  <c:v>-8099.228650751731</c:v>
                </c:pt>
                <c:pt idx="60">
                  <c:v>-9173.0564566518806</c:v>
                </c:pt>
                <c:pt idx="61">
                  <c:v>-10190.036299990081</c:v>
                </c:pt>
                <c:pt idx="62">
                  <c:v>-11144.157908964293</c:v>
                </c:pt>
                <c:pt idx="63">
                  <c:v>-12029.90215838629</c:v>
                </c:pt>
                <c:pt idx="64">
                  <c:v>-12842.283760936594</c:v>
                </c:pt>
                <c:pt idx="65">
                  <c:v>-13576.889654929864</c:v>
                </c:pt>
                <c:pt idx="66">
                  <c:v>-14229.912779628843</c:v>
                </c:pt>
                <c:pt idx="67">
                  <c:v>-14798.180966462567</c:v>
                </c:pt>
                <c:pt idx="68">
                  <c:v>-15279.180714021099</c:v>
                </c:pt>
                <c:pt idx="69">
                  <c:v>-15671.075656090587</c:v>
                </c:pt>
                <c:pt idx="70">
                  <c:v>-15972.719574928513</c:v>
                </c:pt>
                <c:pt idx="71">
                  <c:v>-16183.663856108651</c:v>
                </c:pt>
                <c:pt idx="72">
                  <c:v>-16304.159326233003</c:v>
                </c:pt>
                <c:pt idx="73">
                  <c:v>-16335.152460249554</c:v>
                </c:pt>
                <c:pt idx="74">
                  <c:v>-16278.275990661659</c:v>
                </c:pt>
                <c:pt idx="75">
                  <c:v>-16135.833996199779</c:v>
                </c:pt>
                <c:pt idx="76">
                  <c:v>-15910.781592181091</c:v>
                </c:pt>
                <c:pt idx="77">
                  <c:v>-15606.699388447469</c:v>
                </c:pt>
                <c:pt idx="78">
                  <c:v>-15227.762923092227</c:v>
                </c:pt>
                <c:pt idx="79">
                  <c:v>-14778.707320819927</c:v>
                </c:pt>
                <c:pt idx="80">
                  <c:v>-14264.787463401533</c:v>
                </c:pt>
                <c:pt idx="81">
                  <c:v>-13691.733995977487</c:v>
                </c:pt>
                <c:pt idx="82">
                  <c:v>-13065.705526628783</c:v>
                </c:pt>
                <c:pt idx="83">
                  <c:v>-12393.23740741071</c:v>
                </c:pt>
                <c:pt idx="84">
                  <c:v>-11681.187512673547</c:v>
                </c:pt>
                <c:pt idx="85">
                  <c:v>-10936.679454758778</c:v>
                </c:pt>
                <c:pt idx="86">
                  <c:v>-10167.043697858408</c:v>
                </c:pt>
                <c:pt idx="87">
                  <c:v>-9379.7570477949448</c:v>
                </c:pt>
                <c:pt idx="88">
                  <c:v>-8582.3810085801215</c:v>
                </c:pt>
                <c:pt idx="89">
                  <c:v>-7782.4995057370325</c:v>
                </c:pt>
                <c:pt idx="90">
                  <c:v>-6987.6564814493031</c:v>
                </c:pt>
                <c:pt idx="91">
                  <c:v>-6205.2938675901405</c:v>
                </c:pt>
                <c:pt idx="92">
                  <c:v>-5442.6904395768597</c:v>
                </c:pt>
                <c:pt idx="93">
                  <c:v>-4706.9020468165181</c:v>
                </c:pt>
                <c:pt idx="94">
                  <c:v>-4004.7037043157984</c:v>
                </c:pt>
                <c:pt idx="95">
                  <c:v>-3342.5340149113072</c:v>
                </c:pt>
                <c:pt idx="96">
                  <c:v>-2726.4423726600662</c:v>
                </c:pt>
                <c:pt idx="97">
                  <c:v>-2162.0393753652202</c:v>
                </c:pt>
                <c:pt idx="98">
                  <c:v>-1654.450848182805</c:v>
                </c:pt>
                <c:pt idx="99">
                  <c:v>-1208.2758509721718</c:v>
                </c:pt>
                <c:pt idx="100">
                  <c:v>-827.5490097522154</c:v>
                </c:pt>
                <c:pt idx="101">
                  <c:v>-515.70747756996684</c:v>
                </c:pt>
                <c:pt idx="102">
                  <c:v>-275.56279256040204</c:v>
                </c:pt>
                <c:pt idx="103">
                  <c:v>-109.27786128126142</c:v>
                </c:pt>
                <c:pt idx="104">
                  <c:v>-18.349253864688631</c:v>
                </c:pt>
                <c:pt idx="105">
                  <c:v>-3.5949544756183909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523968"/>
        <c:axId val="139525504"/>
      </c:scatterChart>
      <c:valAx>
        <c:axId val="139523968"/>
        <c:scaling>
          <c:orientation val="maxMin"/>
        </c:scaling>
        <c:delete val="0"/>
        <c:axPos val="b"/>
        <c:majorTickMark val="out"/>
        <c:minorTickMark val="none"/>
        <c:tickLblPos val="nextTo"/>
        <c:crossAx val="139525504"/>
        <c:crosses val="autoZero"/>
        <c:crossBetween val="midCat"/>
      </c:valAx>
      <c:valAx>
        <c:axId val="139525504"/>
        <c:scaling>
          <c:orientation val="minMax"/>
        </c:scaling>
        <c:delete val="0"/>
        <c:axPos val="r"/>
        <c:majorGridlines/>
        <c:numFmt formatCode="General" sourceLinked="1"/>
        <c:majorTickMark val="out"/>
        <c:minorTickMark val="none"/>
        <c:tickLblPos val="nextTo"/>
        <c:crossAx val="139523968"/>
        <c:crosses val="autoZero"/>
        <c:crossBetween val="midCat"/>
      </c:valAx>
    </c:plotArea>
    <c:legend>
      <c:legendPos val="l"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661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80992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821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5728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73891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7904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98973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24384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9656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7795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1927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43421-35EE-41C5-BB64-D9A010BFB802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82655-4ABB-4530-AD88-84EA07AE4AA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42493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1524000" y="533400"/>
          <a:ext cx="5676900" cy="433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Bitmap Image" r:id="rId3" imgW="4610744" imgH="3648584" progId="PBrush">
                  <p:embed/>
                </p:oleObj>
              </mc:Choice>
              <mc:Fallback>
                <p:oleObj name="Bitmap Image" r:id="rId3" imgW="4610744" imgH="3648584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33400"/>
                        <a:ext cx="5676900" cy="433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5105400"/>
            <a:ext cx="5943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71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066800"/>
            <a:ext cx="7467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774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/>
        </p:nvGraphicFramePr>
        <p:xfrm>
          <a:off x="914400" y="1676400"/>
          <a:ext cx="7391400" cy="4724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258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838200"/>
            <a:ext cx="7315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70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1219200" y="1371600"/>
          <a:ext cx="6934200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1861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7696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957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990600" y="1143000"/>
          <a:ext cx="7239000" cy="4648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1430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838200"/>
            <a:ext cx="59340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657600"/>
            <a:ext cx="59436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89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81523" y="2234643"/>
            <a:ext cx="6980953" cy="379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544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08266"/>
            <a:ext cx="5943600" cy="324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13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08266"/>
            <a:ext cx="5943600" cy="324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301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45924" y="1935163"/>
            <a:ext cx="805215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9174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45924" y="1935163"/>
            <a:ext cx="805215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621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45924" y="1935163"/>
            <a:ext cx="805215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115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381000" y="1295400"/>
          <a:ext cx="8215349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Bitmap Image" r:id="rId3" imgW="10945753" imgH="4772691" progId="PBrush">
                  <p:embed/>
                </p:oleObj>
              </mc:Choice>
              <mc:Fallback>
                <p:oleObj name="Bitmap Image" r:id="rId3" imgW="10945753" imgH="4772691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95400"/>
                        <a:ext cx="8215349" cy="457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6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2015-05-04T08:56:06Z</dcterms:created>
  <dcterms:modified xsi:type="dcterms:W3CDTF">2015-05-04T08:56:20Z</dcterms:modified>
</cp:coreProperties>
</file>