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F5FFA54-45D6-4276-BA4D-46FDC3469AC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C8F00BB-3BD5-4610-B970-E9B4EE3A58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3017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1B877-2F60-4094-B1E9-088D24B0413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3958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80968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235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396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4782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90658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4109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009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42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111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872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74840-1A9E-4EA6-8B89-04D0ACE25D3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7A0AE-AF32-4E6A-B5F0-FF725710C8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713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png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304800" y="152400"/>
            <a:ext cx="6324600" cy="715962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chemeClr val="accent1"/>
                </a:solidFill>
              </a:rPr>
              <a:t>Example 3:</a:t>
            </a:r>
            <a:endParaRPr lang="en-US" i="1" dirty="0">
              <a:solidFill>
                <a:schemeClr val="accent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200400"/>
            <a:ext cx="55435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838200"/>
            <a:ext cx="75914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3022091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152400"/>
          <a:ext cx="7571388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2908080" imgH="2869920" progId="Equation.DSMT4">
                  <p:embed/>
                </p:oleObj>
              </mc:Choice>
              <mc:Fallback>
                <p:oleObj name="Equation" r:id="rId3" imgW="2908080" imgH="286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52400"/>
                        <a:ext cx="7571388" cy="601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010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Similar the before example: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That </a:t>
            </a:r>
            <a:r>
              <a:rPr lang="el-GR" dirty="0" smtClean="0"/>
              <a:t>τ</a:t>
            </a:r>
            <a:r>
              <a:rPr lang="en-US" dirty="0" smtClean="0"/>
              <a:t>. Is distribution shear force at the top of cantilever beam</a:t>
            </a:r>
            <a:endParaRPr lang="en-US" dirty="0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11112" y="914400"/>
          <a:ext cx="9209088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3429000" imgH="1333440" progId="Equation.DSMT4">
                  <p:embed/>
                </p:oleObj>
              </mc:Choice>
              <mc:Fallback>
                <p:oleObj name="Equation" r:id="rId3" imgW="3429000" imgH="133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" y="914400"/>
                        <a:ext cx="9209088" cy="358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93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>
                <a:solidFill>
                  <a:schemeClr val="accent3">
                    <a:lumMod val="75000"/>
                  </a:schemeClr>
                </a:solidFill>
              </a:rPr>
              <a:t>For find the normal and shear strain </a:t>
            </a:r>
            <a:endParaRPr lang="en-US" sz="2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95338" y="1295400"/>
          <a:ext cx="3394075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1155600" imgH="1206360" progId="Equation.DSMT4">
                  <p:embed/>
                </p:oleObj>
              </mc:Choice>
              <mc:Fallback>
                <p:oleObj name="Equation" r:id="rId3" imgW="1155600" imgH="1206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38" y="1295400"/>
                        <a:ext cx="3394075" cy="354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837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i="1" dirty="0" smtClean="0">
                <a:solidFill>
                  <a:schemeClr val="accent3">
                    <a:lumMod val="75000"/>
                  </a:schemeClr>
                </a:solidFill>
              </a:rPr>
              <a:t>For find Displacement</a:t>
            </a:r>
            <a:endParaRPr lang="en-US" sz="2800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09600" y="1371600"/>
          <a:ext cx="380047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1625400" imgH="1295280" progId="Equation.DSMT4">
                  <p:embed/>
                </p:oleObj>
              </mc:Choice>
              <mc:Fallback>
                <p:oleObj name="Equation" r:id="rId3" imgW="162540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371600"/>
                        <a:ext cx="380047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871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124200"/>
            <a:ext cx="8229600" cy="1143000"/>
          </a:xfrm>
        </p:spPr>
        <p:txBody>
          <a:bodyPr>
            <a:noAutofit/>
          </a:bodyPr>
          <a:lstStyle/>
          <a:p>
            <a:pPr algn="ctr">
              <a:lnSpc>
                <a:spcPct val="300000"/>
              </a:lnSpc>
            </a:pPr>
            <a: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 Modeling and Analysis sample in ABAQUS.</a:t>
            </a:r>
            <a:b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US" sz="4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32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95400" y="1676400"/>
          <a:ext cx="7086600" cy="3644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81400"/>
              </a:tblGrid>
              <a:tr h="82296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واحد (</a:t>
                      </a:r>
                      <a:r>
                        <a:rPr lang="en-US" dirty="0" smtClean="0">
                          <a:cs typeface="B Nazanin" pitchFamily="2" charset="-78"/>
                        </a:rPr>
                        <a:t>SI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itchFamily="2" charset="-78"/>
                        </a:rPr>
                        <a:t>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ابعاد تیر یک سر گیر دار برای مدل سازی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itchFamily="2" charset="-78"/>
                        </a:rPr>
                        <a:t>0.5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 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طول تیر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0.05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عرض تیر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0.01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ضخامت تیر 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200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baseline="0" dirty="0" smtClean="0">
                          <a:cs typeface="B Nazanin" pitchFamily="2" charset="-78"/>
                        </a:rPr>
                        <a:t>(</a:t>
                      </a:r>
                      <a:r>
                        <a:rPr lang="en-US" sz="1400" baseline="0" dirty="0" err="1" smtClean="0">
                          <a:cs typeface="B Nazanin" pitchFamily="2" charset="-78"/>
                        </a:rPr>
                        <a:t>Gpa</a:t>
                      </a:r>
                      <a:r>
                        <a:rPr lang="en-US" sz="1400" baseline="0" dirty="0" smtClean="0">
                          <a:cs typeface="B Nazanin" pitchFamily="2" charset="-78"/>
                        </a:rPr>
                        <a:t>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مدول الاستیسیته 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0.3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ضریب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پوا سو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ن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baseline="0" dirty="0" smtClean="0">
                          <a:cs typeface="B Nazanin" pitchFamily="2" charset="-78"/>
                        </a:rPr>
                        <a:t>200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(N)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نیروی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برشی گسترده در بالای تیر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Modeling in ABAQUS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56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819400"/>
            <a:ext cx="521745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142999"/>
            <a:ext cx="4848225" cy="1542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62000" y="11430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/>
              <a:t>نحوه ی بار گذاری وشرایط مرزی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32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2286000" cy="336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09999"/>
            <a:ext cx="8458200" cy="145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349996"/>
            <a:ext cx="4114800" cy="228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228599"/>
            <a:ext cx="2286000" cy="335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248400" y="4953000"/>
          <a:ext cx="9144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s11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293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5257800"/>
            <a:ext cx="8458200" cy="102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324600" y="6172200"/>
          <a:ext cx="9144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s22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257800" y="5334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مقادیر تنش در راستای</a:t>
            </a:r>
            <a:r>
              <a:rPr lang="en-US" dirty="0" smtClean="0">
                <a:cs typeface="B Nazanin" pitchFamily="2" charset="-78"/>
              </a:rPr>
              <a:t> y </a:t>
            </a:r>
            <a:r>
              <a:rPr lang="fa-IR" dirty="0" smtClean="0">
                <a:cs typeface="B Nazanin" pitchFamily="2" charset="-78"/>
              </a:rPr>
              <a:t> بیشتر از راستای </a:t>
            </a:r>
            <a:r>
              <a:rPr lang="en-US" dirty="0" smtClean="0">
                <a:cs typeface="B Nazanin" pitchFamily="2" charset="-78"/>
              </a:rPr>
              <a:t>X</a:t>
            </a:r>
            <a:r>
              <a:rPr lang="fa-IR" dirty="0" smtClean="0">
                <a:cs typeface="B Nazanin" pitchFamily="2" charset="-78"/>
              </a:rPr>
              <a:t> است. 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476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599"/>
            <a:ext cx="2209800" cy="321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1" y="3429001"/>
            <a:ext cx="5963684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800600"/>
            <a:ext cx="52197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5600" y="533400"/>
            <a:ext cx="4114800" cy="228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urved Left Arrow 7"/>
          <p:cNvSpPr/>
          <p:nvPr/>
        </p:nvSpPr>
        <p:spPr>
          <a:xfrm>
            <a:off x="6096000" y="4114800"/>
            <a:ext cx="381000" cy="16764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5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54" y="152400"/>
            <a:ext cx="592094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49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3810000"/>
            <a:ext cx="3429000" cy="218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400800" y="29718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تنش برشی با افزایش کاهش </a:t>
            </a:r>
            <a:r>
              <a:rPr lang="en-US" dirty="0" smtClean="0">
                <a:cs typeface="B Nazanin" pitchFamily="2" charset="-78"/>
              </a:rPr>
              <a:t>y</a:t>
            </a:r>
            <a:r>
              <a:rPr lang="fa-IR" dirty="0" smtClean="0">
                <a:cs typeface="B Nazanin" pitchFamily="2" charset="-78"/>
              </a:rPr>
              <a:t> کاهش وسپس افزایش می یابد.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191000" y="3581400"/>
          <a:ext cx="16764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</a:tblGrid>
              <a:tr h="355600">
                <a:tc>
                  <a:txBody>
                    <a:bodyPr/>
                    <a:lstStyle/>
                    <a:p>
                      <a:r>
                        <a:rPr lang="fa-IR" dirty="0" smtClean="0"/>
                        <a:t>نمودار تنش برشی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32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457200" y="2971800"/>
            <a:ext cx="8229600" cy="94456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Getting fifteen unknown elasticity from Airy function.</a:t>
            </a:r>
            <a:br>
              <a:rPr kumimoji="0" lang="en-US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0432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2362200" cy="335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628566"/>
            <a:ext cx="8458200" cy="140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28600"/>
            <a:ext cx="2438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0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5181600"/>
            <a:ext cx="8534400" cy="116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599" y="1431042"/>
            <a:ext cx="3874637" cy="215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212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304800"/>
            <a:ext cx="8153400" cy="5486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FOR this purpose we first find </a:t>
            </a: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 this example</a:t>
            </a: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990600"/>
          <a:ext cx="7324726" cy="182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616120" imgH="711000" progId="Equation.DSMT4">
                  <p:embed/>
                </p:oleObj>
              </mc:Choice>
              <mc:Fallback>
                <p:oleObj name="Equation" r:id="rId3" imgW="261612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90600"/>
                        <a:ext cx="7324726" cy="182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28600" y="3529014"/>
          <a:ext cx="8915400" cy="2077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3657600" imgH="939600" progId="Equation.DSMT4">
                  <p:embed/>
                </p:oleObj>
              </mc:Choice>
              <mc:Fallback>
                <p:oleObj name="Equation" r:id="rId5" imgW="365760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529014"/>
                        <a:ext cx="8915400" cy="20775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861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90513" y="685800"/>
          <a:ext cx="8440737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441600" imgH="1333440" progId="Equation.DSMT4">
                  <p:embed/>
                </p:oleObj>
              </mc:Choice>
              <mc:Fallback>
                <p:oleObj name="Equation" r:id="rId3" imgW="3441600" imgH="133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13" y="685800"/>
                        <a:ext cx="8440737" cy="381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917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58750" y="304800"/>
          <a:ext cx="8759825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3149280" imgH="2412720" progId="Equation.DSMT4">
                  <p:embed/>
                </p:oleObj>
              </mc:Choice>
              <mc:Fallback>
                <p:oleObj name="Equation" r:id="rId4" imgW="3149280" imgH="241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" y="304800"/>
                        <a:ext cx="8759825" cy="556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50351" y="3886200"/>
            <a:ext cx="439364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238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276600" y="18288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28800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5875" y="152400"/>
          <a:ext cx="9028113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3504960" imgH="2209680" progId="Equation.DSMT4">
                  <p:embed/>
                </p:oleObj>
              </mc:Choice>
              <mc:Fallback>
                <p:oleObj name="Equation" r:id="rId5" imgW="3504960" imgH="220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" y="152400"/>
                        <a:ext cx="9028113" cy="556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458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1913" y="833438"/>
          <a:ext cx="8994775" cy="442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3213000" imgH="1587240" progId="Equation.DSMT4">
                  <p:embed/>
                </p:oleObj>
              </mc:Choice>
              <mc:Fallback>
                <p:oleObj name="Equation" r:id="rId3" imgW="3213000" imgH="1587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3" y="833438"/>
                        <a:ext cx="8994775" cy="442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60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04800" y="381000"/>
          <a:ext cx="7884738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3517560" imgH="2209680" progId="Equation.DSMT4">
                  <p:embed/>
                </p:oleObj>
              </mc:Choice>
              <mc:Fallback>
                <p:oleObj name="Equation" r:id="rId3" imgW="3517560" imgH="220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81000"/>
                        <a:ext cx="7884738" cy="495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211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0325" y="201613"/>
          <a:ext cx="9048750" cy="551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3251160" imgH="1981080" progId="Equation.DSMT4">
                  <p:embed/>
                </p:oleObj>
              </mc:Choice>
              <mc:Fallback>
                <p:oleObj name="Equation" r:id="rId3" imgW="3251160" imgH="1981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" y="201613"/>
                        <a:ext cx="9048750" cy="551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362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On-screen Show (4:3)</PresentationFormat>
  <Paragraphs>44</Paragraphs>
  <Slides>20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Equation</vt:lpstr>
      <vt:lpstr>Example 3: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find the normal and shear strain </vt:lpstr>
      <vt:lpstr>For find Displacement</vt:lpstr>
      <vt:lpstr>  Modeling and Analysis sample in ABAQUS. </vt:lpstr>
      <vt:lpstr>Modeling in ABAQUS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3:</dc:title>
  <dc:creator>hossein hatami</dc:creator>
  <cp:lastModifiedBy>hossein hatami</cp:lastModifiedBy>
  <cp:revision>1</cp:revision>
  <dcterms:created xsi:type="dcterms:W3CDTF">2015-05-04T06:06:05Z</dcterms:created>
  <dcterms:modified xsi:type="dcterms:W3CDTF">2015-05-04T06:06:16Z</dcterms:modified>
</cp:coreProperties>
</file>