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6570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5966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6325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7106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8785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483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256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140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175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883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021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C3429-ABF6-4CE8-AB85-4784C7F5C38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04341-F071-4788-A47B-C9B519D9D14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511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 eaLnBrk="1" hangingPunct="1">
              <a:buFont typeface="Arial" pitchFamily="34" charset="0"/>
              <a:buNone/>
            </a:pPr>
            <a:r>
              <a:rPr lang="fa-IR" altLang="fa-IR" smtClean="0">
                <a:cs typeface="B Nazanin" pitchFamily="2" charset="-78"/>
              </a:rPr>
              <a:t>صفحه اي با گشودگي مثلثي</a:t>
            </a:r>
            <a:endParaRPr lang="en-US" altLang="fa-IR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20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 typeface="Arial" pitchFamily="34" charset="0"/>
              <a:buNone/>
            </a:pPr>
            <a:r>
              <a:rPr lang="fa-IR" altLang="fa-IR" sz="2000" smtClean="0">
                <a:cs typeface="B Nazanin" pitchFamily="2" charset="-78"/>
              </a:rPr>
              <a:t>صفحه اي با گشودگي مثلثي در حالت تجربي </a:t>
            </a:r>
            <a:endParaRPr lang="en-US" altLang="fa-IR" sz="2000" smtClean="0">
              <a:cs typeface="B Nazanin" pitchFamily="2" charset="-78"/>
            </a:endParaRPr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563"/>
            <a:ext cx="5029200" cy="667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42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مثلثي با گوشه فيلت شده</a:t>
            </a:r>
            <a:endParaRPr lang="en-US" altLang="fa-IR" sz="2000" smtClean="0">
              <a:cs typeface="B Nazanin" pitchFamily="2" charset="-78"/>
            </a:endParaRP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6771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069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مثلثي با گوشه فيلت شده</a:t>
            </a:r>
            <a:endParaRPr lang="en-US" altLang="fa-IR" sz="2000" smtClean="0"/>
          </a:p>
        </p:txBody>
      </p:sp>
      <p:pic>
        <p:nvPicPr>
          <p:cNvPr id="849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78588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صفحه اي با ابعاد 20*70 با گشودگي مثلثي با گوشه فيلت شده</vt:lpstr>
      <vt:lpstr>صفحه اي با ابعاد 20*70 با گشودگي مثلثي با گوشه فيلت شده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2015-05-04T09:02:00Z</dcterms:created>
  <dcterms:modified xsi:type="dcterms:W3CDTF">2015-05-04T09:02:17Z</dcterms:modified>
</cp:coreProperties>
</file>