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m" ContentType="application/vnd.ms-word.document.macroEnabled.12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560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45131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10327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7151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97838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1036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1248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772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33531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94150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8970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01F76-92FB-4BD2-8A99-7B9D819D4B33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0D35E-BA72-4465-A7CC-FC717B672F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88182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Macro-Enabled_Document1.docm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Macro-Enabled_Document2.docm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Macro-Enabled_Document3.docm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1228725" y="838200"/>
          <a:ext cx="7218363" cy="408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Macro-Enabled Template" r:id="rId4" imgW="7378775" imgH="4173316" progId="Word.DocumentMacroEnabled.12">
                  <p:embed/>
                </p:oleObj>
              </mc:Choice>
              <mc:Fallback>
                <p:oleObj name="Macro-Enabled Template" r:id="rId4" imgW="7378775" imgH="4173316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725" y="838200"/>
                        <a:ext cx="7218363" cy="4083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900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pPr algn="r"/>
            <a:r>
              <a:rPr lang="fa-IR" sz="2800" dirty="0" smtClean="0"/>
              <a:t>تنش برشی</a:t>
            </a:r>
            <a:endParaRPr lang="en-US" sz="2800" dirty="0"/>
          </a:p>
        </p:txBody>
      </p:sp>
      <p:pic>
        <p:nvPicPr>
          <p:cNvPr id="266242" name="Picture 2" descr="C:\Documents and Settings\ali\Desktop\azadeh khoshravi\7-5-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297" y="1600200"/>
            <a:ext cx="7337406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3092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کرنش</a:t>
            </a:r>
            <a:endParaRPr lang="en-US" sz="2800" dirty="0"/>
          </a:p>
        </p:txBody>
      </p:sp>
      <p:pic>
        <p:nvPicPr>
          <p:cNvPr id="265218" name="Picture 2" descr="C:\Documents and Settings\ali\Desktop\azadeh khoshravi\7-5-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3957" y="1600200"/>
            <a:ext cx="7396086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06671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کرنش</a:t>
            </a:r>
            <a:endParaRPr lang="en-US" sz="2800" dirty="0"/>
          </a:p>
        </p:txBody>
      </p:sp>
      <p:pic>
        <p:nvPicPr>
          <p:cNvPr id="264194" name="Picture 2" descr="C:\Documents and Settings\ali\Desktop\azadeh khoshravi\7-5-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868" y="1600200"/>
            <a:ext cx="7390264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669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تغییر مکان</a:t>
            </a:r>
            <a:endParaRPr lang="en-US" sz="2800" dirty="0"/>
          </a:p>
        </p:txBody>
      </p:sp>
      <p:pic>
        <p:nvPicPr>
          <p:cNvPr id="174082" name="Picture 2" descr="C:\Documents and Settings\ali\Desktop\azadeh khoshravi\7-5-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414" y="1600200"/>
            <a:ext cx="7311171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792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تغییر مکان</a:t>
            </a:r>
            <a:endParaRPr lang="en-US" sz="2800" dirty="0"/>
          </a:p>
        </p:txBody>
      </p:sp>
      <p:pic>
        <p:nvPicPr>
          <p:cNvPr id="175106" name="Picture 2" descr="C:\Documents and Settings\ali\Desktop\azadeh khoshravi\7-5-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950" y="1600200"/>
            <a:ext cx="7280099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02103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تغییر مکان</a:t>
            </a:r>
            <a:endParaRPr lang="en-US" sz="2800" dirty="0"/>
          </a:p>
        </p:txBody>
      </p:sp>
      <p:pic>
        <p:nvPicPr>
          <p:cNvPr id="176130" name="Picture 2" descr="C:\Documents and Settings\ali\Desktop\azadeh khoshravi\7-5-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950" y="1600200"/>
            <a:ext cx="7280099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616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تغییر مکان</a:t>
            </a:r>
            <a:endParaRPr lang="en-US" sz="2800" dirty="0"/>
          </a:p>
        </p:txBody>
      </p:sp>
      <p:pic>
        <p:nvPicPr>
          <p:cNvPr id="178178" name="Picture 2" descr="C:\Documents and Settings\ali\Desktop\azadeh khoshravi\7-5-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541" y="1600200"/>
            <a:ext cx="7270918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89458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تغییر مکان</a:t>
            </a:r>
            <a:endParaRPr lang="en-US" sz="2800" dirty="0"/>
          </a:p>
        </p:txBody>
      </p:sp>
      <p:pic>
        <p:nvPicPr>
          <p:cNvPr id="177154" name="Picture 2" descr="C:\Documents and Settings\ali\Desktop\azadeh khoshravi\7-5-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952" y="1600200"/>
            <a:ext cx="7304095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5947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>
                <a:solidFill>
                  <a:schemeClr val="tx1"/>
                </a:solidFill>
              </a:rPr>
              <a:t>تنش ون مایزز در انتهای گیردار تیر</a:t>
            </a:r>
            <a:endParaRPr lang="en-US" sz="2800" dirty="0"/>
          </a:p>
        </p:txBody>
      </p:sp>
      <p:pic>
        <p:nvPicPr>
          <p:cNvPr id="63490" name="Picture 2" descr="C:\Documents and Settings\ali\Desktop\miss khoshravi\7-5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49386" y="1600200"/>
            <a:ext cx="7245228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879061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 smtClean="0"/>
              <a:t>تأثیر نیروهای تکیه گاهی</a:t>
            </a:r>
            <a:endParaRPr lang="en-US" sz="2800" dirty="0"/>
          </a:p>
        </p:txBody>
      </p:sp>
      <p:pic>
        <p:nvPicPr>
          <p:cNvPr id="64514" name="Picture 2" descr="C:\Documents and Settings\ali\Desktop\miss khoshravi\7-5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78659" y="1600200"/>
            <a:ext cx="7186681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83721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2209800" y="304800"/>
          <a:ext cx="6700838" cy="624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Macro-Enabled Template" r:id="rId4" imgW="8378927" imgH="7813011" progId="Word.DocumentMacroEnabled.12">
                  <p:embed/>
                </p:oleObj>
              </mc:Choice>
              <mc:Fallback>
                <p:oleObj name="Macro-Enabled Template" r:id="rId4" imgW="8378927" imgH="7813011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04800"/>
                        <a:ext cx="6700838" cy="624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365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68610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Video Clip" r:id="rId3" imgW="9752381" imgH="7190476" progId="AVIFile">
                  <p:embed/>
                </p:oleObj>
              </mc:Choice>
              <mc:Fallback>
                <p:oleObj name="Video Clip" r:id="rId3" imgW="9752381" imgH="7190476" progId="AVIFil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437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2209800" y="762000"/>
          <a:ext cx="6726237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Macro-Enabled Template" r:id="rId4" imgW="7011489" imgH="5798629" progId="Word.DocumentMacroEnabled.12">
                  <p:embed/>
                </p:oleObj>
              </mc:Choice>
              <mc:Fallback>
                <p:oleObj name="Macro-Enabled Template" r:id="rId4" imgW="7011489" imgH="5798629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762000"/>
                        <a:ext cx="6726237" cy="556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852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تنش ون مایزز</a:t>
            </a:r>
            <a:endParaRPr lang="en-US" sz="2800" dirty="0"/>
          </a:p>
        </p:txBody>
      </p:sp>
      <p:pic>
        <p:nvPicPr>
          <p:cNvPr id="166914" name="Picture 2" descr="C:\Documents and Settings\ali\Desktop\azadeh khoshravi\7-5-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409" y="1600200"/>
            <a:ext cx="7335181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05650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تنش ون مایزز</a:t>
            </a:r>
            <a:endParaRPr lang="en-US" sz="2800" dirty="0"/>
          </a:p>
        </p:txBody>
      </p:sp>
      <p:pic>
        <p:nvPicPr>
          <p:cNvPr id="165890" name="Picture 2" descr="C:\Documents and Settings\ali\Desktop\azadeh khoshravi\7-5-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104" y="1600200"/>
            <a:ext cx="7369792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7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تنش ون مایزز</a:t>
            </a:r>
            <a:endParaRPr lang="en-US" sz="2800" dirty="0"/>
          </a:p>
        </p:txBody>
      </p:sp>
      <p:pic>
        <p:nvPicPr>
          <p:cNvPr id="167938" name="Picture 2" descr="C:\Documents and Settings\ali\Desktop\azadeh khoshravi\7-5-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755" y="1600200"/>
            <a:ext cx="7368489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10093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 smtClean="0">
                <a:solidFill>
                  <a:schemeClr val="tx1"/>
                </a:solidFill>
              </a:rPr>
              <a:t>تنش ون مایزز</a:t>
            </a:r>
            <a:endParaRPr lang="en-US" sz="2800" dirty="0"/>
          </a:p>
        </p:txBody>
      </p:sp>
      <p:pic>
        <p:nvPicPr>
          <p:cNvPr id="62466" name="Picture 2" descr="C:\Documents and Settings\ali\Desktop\miss khoshravi\7-5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32943" y="1600200"/>
            <a:ext cx="7278114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2875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28034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1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Video Clip" r:id="rId3" imgW="7582958" imgH="4944165" progId="AVIFile">
                  <p:embed/>
                </p:oleObj>
              </mc:Choice>
              <mc:Fallback>
                <p:oleObj name="Video Clip" r:id="rId3" imgW="7582958" imgH="4944165" progId="AVIFil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523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29058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0"/>
          <a:ext cx="9144000" cy="6857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Video Clip" r:id="rId3" imgW="7582958" imgH="4944165" progId="AVIFile">
                  <p:embed/>
                </p:oleObj>
              </mc:Choice>
              <mc:Fallback>
                <p:oleObj name="Video Clip" r:id="rId3" imgW="7582958" imgH="4944165" progId="AVIFil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7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2963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On-screen Show (4:3)</PresentationFormat>
  <Paragraphs>14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Office Theme</vt:lpstr>
      <vt:lpstr>Macro-Enabled Template</vt:lpstr>
      <vt:lpstr>Video Clip</vt:lpstr>
      <vt:lpstr>PowerPoint Presentation</vt:lpstr>
      <vt:lpstr>PowerPoint Presentation</vt:lpstr>
      <vt:lpstr>PowerPoint Presentation</vt:lpstr>
      <vt:lpstr>تنش ون مایزز</vt:lpstr>
      <vt:lpstr>تنش ون مایزز</vt:lpstr>
      <vt:lpstr>تنش ون مایزز</vt:lpstr>
      <vt:lpstr>تنش ون مایزز</vt:lpstr>
      <vt:lpstr>PowerPoint Presentation</vt:lpstr>
      <vt:lpstr>PowerPoint Presentation</vt:lpstr>
      <vt:lpstr>تنش برشی</vt:lpstr>
      <vt:lpstr>کرنش</vt:lpstr>
      <vt:lpstr>کرنش</vt:lpstr>
      <vt:lpstr>تغییر مکان</vt:lpstr>
      <vt:lpstr>تغییر مکان</vt:lpstr>
      <vt:lpstr>تغییر مکان</vt:lpstr>
      <vt:lpstr>تغییر مکان</vt:lpstr>
      <vt:lpstr>تغییر مکان</vt:lpstr>
      <vt:lpstr>تنش ون مایزز در انتهای گیردار تیر</vt:lpstr>
      <vt:lpstr>تأثیر نیروهای تکیه گاهی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2015-04-05T04:51:01Z</dcterms:created>
  <dcterms:modified xsi:type="dcterms:W3CDTF">2015-04-05T04:51:30Z</dcterms:modified>
</cp:coreProperties>
</file>