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502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530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535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6408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837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921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408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044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0993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814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1615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B738B-C0A2-4DC5-9F28-E3EF5DE73CC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25720-C1F9-4C93-85EC-592002F507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563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295400" y="838200"/>
            <a:ext cx="6934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میله ای آلمینیومی با مقطعی مطابق شکل تحت کوپل پیچشی در دو انتها قرار دارد . </a:t>
            </a:r>
          </a:p>
          <a:p>
            <a:pPr marL="0" marR="0" lvl="0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fa-IR" dirty="0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اگر تحت </a:t>
            </a:r>
            <a:r>
              <a:rPr lang="en-US" dirty="0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Nm1000</a:t>
            </a:r>
            <a:r>
              <a:rPr lang="fa-IR" dirty="0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 کوپل پیچشی قرار گیرد تنش برشی ماگزیمم و زاویه پیچش چقدر است ؟ 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 descr="C:\Documents and Settings\TEMP\My Documents\My Pictures\New Folder (5)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514600"/>
            <a:ext cx="4446815" cy="3276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98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228600"/>
            <a:ext cx="2209800" cy="638175"/>
          </a:xfrm>
          <a:prstGeom prst="rect">
            <a:avLst/>
          </a:prstGeom>
          <a:noFill/>
        </p:spPr>
      </p:pic>
      <p:pic>
        <p:nvPicPr>
          <p:cNvPr id="69635" name="Picture 3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447800"/>
            <a:ext cx="7772400" cy="495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7611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95400"/>
            <a:ext cx="5467350" cy="4819650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867400" y="228600"/>
            <a:ext cx="2691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رسم شکل تنش در نرم افزار مطلب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200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838200" y="381000"/>
            <a:ext cx="769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مقایسه این دو شکل که از تحلیل تئوری و شبیه سازی به دست آمده است به نتیجه یکسانی میرسیم .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295400"/>
            <a:ext cx="4343400" cy="4724400"/>
          </a:xfrm>
          <a:prstGeom prst="rect">
            <a:avLst/>
          </a:prstGeom>
          <a:noFill/>
        </p:spPr>
      </p:pic>
      <p:pic>
        <p:nvPicPr>
          <p:cNvPr id="7" name="Picture 2" descr="L:\zargar\Captu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219200"/>
            <a:ext cx="3714750" cy="4819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9158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990600"/>
            <a:ext cx="4800600" cy="481965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819400"/>
            <a:ext cx="1676400" cy="170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8775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5867400" y="533400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از طرفی داریم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828800"/>
            <a:ext cx="2419350" cy="485775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819400"/>
            <a:ext cx="2028825" cy="628650"/>
          </a:xfrm>
          <a:prstGeom prst="rect">
            <a:avLst/>
          </a:prstGeom>
          <a:noFill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657600"/>
            <a:ext cx="2228850" cy="647700"/>
          </a:xfrm>
          <a:prstGeom prst="rect">
            <a:avLst/>
          </a:prstGeom>
          <a:noFill/>
        </p:spPr>
      </p:pic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029200"/>
            <a:ext cx="2162175" cy="476250"/>
          </a:xfrm>
          <a:prstGeom prst="rect">
            <a:avLst/>
          </a:prstGeom>
          <a:noFill/>
        </p:spPr>
      </p:pic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867400"/>
            <a:ext cx="2266950" cy="571500"/>
          </a:xfrm>
          <a:prstGeom prst="rect">
            <a:avLst/>
          </a:prstGeom>
          <a:noFill/>
        </p:spPr>
      </p:pic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00400" y="23622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زاویه پیچش را به شکل زیر محاسبه کرد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105400" y="4419600"/>
            <a:ext cx="3382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تغییر مکان نیز به شکل زیر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685800"/>
            <a:ext cx="4210050" cy="904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347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3800475" cy="685800"/>
          </a:xfrm>
          <a:prstGeom prst="rect">
            <a:avLst/>
          </a:prstGeom>
          <a:noFill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5181600"/>
            <a:ext cx="2409825" cy="657225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33600"/>
            <a:ext cx="4600575" cy="685800"/>
          </a:xfrm>
          <a:prstGeom prst="rect">
            <a:avLst/>
          </a:prstGeom>
          <a:noFill/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3124200"/>
            <a:ext cx="4067175" cy="657225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4400" y="609600"/>
            <a:ext cx="74870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با انتگرال گیری از روابط به دست آمده مقدار تغییر مکان به شکل معادله ای برحسب متغیرهای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x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و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y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دست می آید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6019800"/>
            <a:ext cx="1924050" cy="561975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6019800"/>
            <a:ext cx="1962150" cy="56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262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67200" y="533400"/>
            <a:ext cx="4039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که در نهایت معادله جابه جایی به شکل زیر در می آید :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7" name="Picture 7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6324600" cy="4953000"/>
          </a:xfrm>
          <a:prstGeom prst="rect">
            <a:avLst/>
          </a:prstGeom>
          <a:noFill/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5334000"/>
            <a:ext cx="266700" cy="304800"/>
          </a:xfrm>
          <a:prstGeom prst="rect">
            <a:avLst/>
          </a:prstGeom>
          <a:noFill/>
        </p:spPr>
      </p:pic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4648200" y="2133600"/>
            <a:ext cx="388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به شکل زیر نوشته شده است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219200"/>
            <a:ext cx="2552054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98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76400"/>
            <a:ext cx="5257800" cy="4651131"/>
          </a:xfrm>
          <a:prstGeom prst="rect">
            <a:avLst/>
          </a:prstGeom>
          <a:noFill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419600" y="381000"/>
            <a:ext cx="4192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رسم این معادله در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MATLAB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نمودار زیر می رسیم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216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752600"/>
            <a:ext cx="7162800" cy="4800600"/>
          </a:xfrm>
          <a:prstGeom prst="rect">
            <a:avLst/>
          </a:prstGeom>
          <a:noFill/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600200" y="762000"/>
            <a:ext cx="7086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گرفتن کانتور جا جایی در شبیه سازی نرم افزاری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860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524000"/>
            <a:ext cx="5105400" cy="4577603"/>
          </a:xfrm>
          <a:prstGeom prst="rect">
            <a:avLst/>
          </a:prstGeom>
          <a:noFill/>
        </p:spPr>
      </p:pic>
      <p:pic>
        <p:nvPicPr>
          <p:cNvPr id="5" name="Picture 11" descr="L:\zargar\1\Captur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0"/>
            <a:ext cx="4038600" cy="4651131"/>
          </a:xfrm>
          <a:prstGeom prst="rect">
            <a:avLst/>
          </a:prstGeom>
          <a:noFill/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1752600" y="457200"/>
            <a:ext cx="6858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ملاحضه این نمودار ها می بینیم که روند حل تا حدود زیادی به هم نزدیک هستند .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449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L:\1212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7924800" cy="5210175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7162800" y="304800"/>
            <a:ext cx="1348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مدل نرم افزاری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007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447800"/>
            <a:ext cx="4038600" cy="4651131"/>
          </a:xfrm>
          <a:prstGeom prst="rect">
            <a:avLst/>
          </a:prstGeom>
          <a:noFill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352800"/>
            <a:ext cx="1676400" cy="170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95013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429000" y="533400"/>
            <a:ext cx="53415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مقایسه تنش برشی ماگزیمم و زاویه پیچش بین نتایج تئوری و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نرم افزاری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14800" y="1981200"/>
            <a:ext cx="4191000" cy="566738"/>
          </a:xfrm>
        </p:spPr>
        <p:txBody>
          <a:bodyPr>
            <a:normAutofit/>
          </a:bodyPr>
          <a:lstStyle/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زاویه پیچش بدست آمده از تحلیل</a:t>
            </a:r>
            <a:r>
              <a:rPr lang="en-US" sz="1800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 تئوری :                        </a:t>
            </a:r>
            <a:endParaRPr lang="en-US" sz="18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4572000" y="2971800"/>
            <a:ext cx="37338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fa-IR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زاویه پیچش بدست آمده از شبیه‏سازی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: </a:t>
            </a:r>
          </a:p>
        </p:txBody>
      </p:sp>
      <p:sp>
        <p:nvSpPr>
          <p:cNvPr id="7" name="Rectangle 6"/>
          <p:cNvSpPr/>
          <p:nvPr/>
        </p:nvSpPr>
        <p:spPr>
          <a:xfrm>
            <a:off x="4191000" y="3821668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تنش برشی ماکزیمم بدست آمده از تحلیل تئوری </a:t>
            </a:r>
            <a:r>
              <a:rPr lang="en-US" dirty="0" smtClean="0">
                <a:latin typeface="+mj-lt"/>
                <a:ea typeface="+mj-ea"/>
                <a:cs typeface="B Nazanin" pitchFamily="2" charset="-78"/>
              </a:rPr>
              <a:t> : </a:t>
            </a:r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 </a:t>
            </a:r>
            <a:endParaRPr lang="en-US" dirty="0" smtClean="0"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1102" y="4659868"/>
            <a:ext cx="3534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تنش برشی ماکزیمم بدست آمده از شبیه‏سازی : </a:t>
            </a:r>
            <a:endParaRPr lang="en-US" dirty="0" smtClean="0">
              <a:latin typeface="+mj-lt"/>
              <a:ea typeface="+mj-ea"/>
              <a:cs typeface="B Nazanin" pitchFamily="2" charset="-78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057400"/>
            <a:ext cx="2362200" cy="395761"/>
          </a:xfrm>
          <a:prstGeom prst="rect">
            <a:avLst/>
          </a:prstGeom>
          <a:noFill/>
        </p:spPr>
      </p:pic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819400"/>
            <a:ext cx="2057400" cy="402336"/>
          </a:xfrm>
          <a:prstGeom prst="rect">
            <a:avLst/>
          </a:prstGeom>
          <a:noFill/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4648200"/>
            <a:ext cx="2438400" cy="378147"/>
          </a:xfrm>
          <a:prstGeom prst="rect">
            <a:avLst/>
          </a:prstGeom>
          <a:noFill/>
        </p:spPr>
      </p:pic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962400"/>
            <a:ext cx="2552043" cy="352425"/>
          </a:xfrm>
          <a:prstGeom prst="rect">
            <a:avLst/>
          </a:prstGeom>
          <a:noFill/>
        </p:spPr>
      </p:pic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733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3276600" y="5181600"/>
            <a:ext cx="29738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اختلافات موجود در تحلیل ناچیز است .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378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828800"/>
            <a:ext cx="3238500" cy="914400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29000" y="685800"/>
            <a:ext cx="50610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داشتن کوپل پیچشی زاویه پیچش نیز به شکل زیر محاسبه میشود :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381000" y="1828800"/>
          <a:ext cx="84582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619440" imgH="1574640" progId="Equation.3">
                  <p:embed/>
                </p:oleObj>
              </mc:Choice>
              <mc:Fallback>
                <p:oleObj name="Equation" r:id="rId4" imgW="3619440" imgH="1574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828800"/>
                        <a:ext cx="84582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267200"/>
            <a:ext cx="2728913" cy="457200"/>
          </a:xfrm>
          <a:prstGeom prst="rect">
            <a:avLst/>
          </a:prstGeom>
          <a:noFill/>
        </p:spPr>
      </p:pic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93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1524000"/>
            <a:ext cx="3429000" cy="6858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71800" y="457200"/>
            <a:ext cx="56925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برای اینکه تنش برشی ماگزیمم را حساب کنیم از فرمول زیر استفاده می کنیم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667000"/>
            <a:ext cx="6550269" cy="571500"/>
          </a:xfrm>
          <a:prstGeom prst="rect">
            <a:avLst/>
          </a:prstGeom>
          <a:noFill/>
        </p:spPr>
      </p:pic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3886200"/>
            <a:ext cx="2552043" cy="352425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733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294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99" y="990600"/>
            <a:ext cx="7257245" cy="5257800"/>
          </a:xfrm>
          <a:prstGeom prst="rect">
            <a:avLst/>
          </a:prstGeom>
          <a:noFill/>
        </p:spPr>
      </p:pic>
      <p:pic>
        <p:nvPicPr>
          <p:cNvPr id="34819" name="Picture 3" descr="F: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399" y="2590800"/>
            <a:ext cx="497841" cy="533400"/>
          </a:xfrm>
          <a:prstGeom prst="rect">
            <a:avLst/>
          </a:prstGeom>
          <a:noFill/>
        </p:spPr>
      </p:pic>
      <p:pic>
        <p:nvPicPr>
          <p:cNvPr id="34820" name="Picture 4" descr="F:\Capture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2209800"/>
            <a:ext cx="533400" cy="152400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667000" y="685800"/>
            <a:ext cx="59731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در تحلیل نرم افزاری میزان تنش برشی ماگزیمم در شکل زیر نشان داده شده است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40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685800"/>
            <a:ext cx="2038350" cy="6096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685800"/>
            <a:ext cx="1543050" cy="63817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362200"/>
            <a:ext cx="1609725" cy="333375"/>
          </a:xfrm>
          <a:prstGeom prst="rect">
            <a:avLst/>
          </a:prstGeom>
          <a:noFill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352800"/>
            <a:ext cx="742950" cy="342900"/>
          </a:xfrm>
          <a:prstGeom prst="rect">
            <a:avLst/>
          </a:prstGeom>
          <a:noFill/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352800"/>
            <a:ext cx="1825534" cy="409575"/>
          </a:xfrm>
          <a:prstGeom prst="rect">
            <a:avLst/>
          </a:prstGeom>
          <a:noFill/>
        </p:spPr>
      </p:pic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4572000"/>
            <a:ext cx="2171700" cy="638175"/>
          </a:xfrm>
          <a:prstGeom prst="rect">
            <a:avLst/>
          </a:prstGeom>
          <a:noFill/>
        </p:spPr>
      </p:pic>
      <p:pic>
        <p:nvPicPr>
          <p:cNvPr id="19475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5410200"/>
            <a:ext cx="2085975" cy="552450"/>
          </a:xfrm>
          <a:prstGeom prst="rect">
            <a:avLst/>
          </a:prstGeom>
          <a:noFill/>
        </p:spPr>
      </p:pic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781800" y="2895600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تغییر متغیر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343400" y="1981200"/>
            <a:ext cx="434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تابع تنش ایری برای شکل جدار نازک داده شده مسئله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3276600"/>
            <a:ext cx="342900" cy="548640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800600" y="40386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برای به دست آوردن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k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به صورت زیر عمل می کنیم </a:t>
            </a:r>
            <a:r>
              <a:rPr kumimoji="0" lang="fa-IR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8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838200"/>
            <a:ext cx="1771650" cy="55245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752600"/>
            <a:ext cx="1714500" cy="561975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895600"/>
            <a:ext cx="2905125" cy="581025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038600"/>
            <a:ext cx="3276600" cy="581025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5029200"/>
            <a:ext cx="4800600" cy="581025"/>
          </a:xfrm>
          <a:prstGeom prst="rect">
            <a:avLst/>
          </a:prstGeom>
          <a:noFill/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62400" y="381000"/>
            <a:ext cx="472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به دست آمدن تابع تنش ایری کوپل پیچشی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8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467600" y="114300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که در آن </a:t>
            </a:r>
            <a:endParaRPr lang="en-US" dirty="0"/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81000"/>
            <a:ext cx="2638425" cy="561975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029200" y="1143000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مساحت شکل داده شده است و </a:t>
            </a:r>
            <a:r>
              <a:rPr lang="en-US" dirty="0" smtClean="0"/>
              <a:t> </a:t>
            </a:r>
            <a:r>
              <a:rPr lang="en-US" i="1" dirty="0" smtClean="0">
                <a:latin typeface="Calibri"/>
                <a:ea typeface="Times New Roman"/>
                <a:cs typeface="B Nazanin"/>
              </a:rPr>
              <a:t>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67000" y="1143000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ممان اینرسی شکل می باشد .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1143000"/>
            <a:ext cx="190500" cy="333375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667000"/>
            <a:ext cx="4210050" cy="904875"/>
          </a:xfrm>
          <a:prstGeom prst="rect">
            <a:avLst/>
          </a:prstGeom>
          <a:noFill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1362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4572000"/>
            <a:ext cx="2209800" cy="638175"/>
          </a:xfrm>
          <a:prstGeom prst="rect">
            <a:avLst/>
          </a:prstGeom>
          <a:noFill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334000"/>
            <a:ext cx="1352550" cy="609600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124200" y="20574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H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را برحسب کوپل پیچشی در فرمول تنش ایری جایگزین کرد :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495800" y="3897868"/>
            <a:ext cx="396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تنش های برشی به شکل زیر محاسبه می شود </a:t>
            </a: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5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457200"/>
            <a:ext cx="1690688" cy="762000"/>
          </a:xfrm>
          <a:prstGeom prst="rect">
            <a:avLst/>
          </a:prstGeom>
          <a:noFill/>
        </p:spPr>
      </p:pic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371600"/>
            <a:ext cx="7239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8349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</Words>
  <Application>Microsoft Office PowerPoint</Application>
  <PresentationFormat>On-screen Show (4:3)</PresentationFormat>
  <Paragraphs>34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زاویه پیچش بدست آمده از تحلیل  تئوری :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2015-04-05T05:01:51Z</dcterms:created>
  <dcterms:modified xsi:type="dcterms:W3CDTF">2015-04-05T05:02:02Z</dcterms:modified>
</cp:coreProperties>
</file>