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644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9269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456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9273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000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6191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419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6749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78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107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505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2A93-C8E2-45D5-9970-B09432CE8F42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25A0A-1A16-411B-9D50-6188935BE00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300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533400" y="228600"/>
            <a:ext cx="81531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جسم جدار نازک بازی  مطابق شکل زیر گرفته شده است که در آن کوپل پیچشی 1000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Nm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فرض می شود مقدار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1066800"/>
            <a:ext cx="1276350" cy="361950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981200" y="1066800"/>
            <a:ext cx="54008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و زاویه پیچش را به دست آورید و بردار تغییر مکان را برای آن رسم کنید ؟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4" name="Picture 8" descr="C:\Documents and Settings\TEMP\My Documents\My Pictures\New Folder (7)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00200"/>
            <a:ext cx="3171825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7123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5867400" y="533400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از طرفی داریم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828800"/>
            <a:ext cx="2419350" cy="485775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819400"/>
            <a:ext cx="2028825" cy="628650"/>
          </a:xfrm>
          <a:prstGeom prst="rect">
            <a:avLst/>
          </a:prstGeom>
          <a:noFill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657600"/>
            <a:ext cx="2228850" cy="647700"/>
          </a:xfrm>
          <a:prstGeom prst="rect">
            <a:avLst/>
          </a:prstGeom>
          <a:noFill/>
        </p:spPr>
      </p:pic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029200"/>
            <a:ext cx="2162175" cy="476250"/>
          </a:xfrm>
          <a:prstGeom prst="rect">
            <a:avLst/>
          </a:prstGeom>
          <a:noFill/>
        </p:spPr>
      </p:pic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867400"/>
            <a:ext cx="2266950" cy="571500"/>
          </a:xfrm>
          <a:prstGeom prst="rect">
            <a:avLst/>
          </a:prstGeom>
          <a:noFill/>
        </p:spPr>
      </p:pic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00400" y="23622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زاویه پیچش را به شکل زیر محاسبه کرد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105400" y="4419600"/>
            <a:ext cx="3382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تغییر مکان نیز به شکل زیر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685800"/>
            <a:ext cx="4210050" cy="904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794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3800475" cy="685800"/>
          </a:xfrm>
          <a:prstGeom prst="rect">
            <a:avLst/>
          </a:prstGeom>
          <a:noFill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5181600"/>
            <a:ext cx="2409825" cy="657225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33600"/>
            <a:ext cx="4600575" cy="685800"/>
          </a:xfrm>
          <a:prstGeom prst="rect">
            <a:avLst/>
          </a:prstGeom>
          <a:noFill/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3124200"/>
            <a:ext cx="4067175" cy="657225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4400" y="609600"/>
            <a:ext cx="74870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با انتگرال گیری از روابط به دست آمده مقدار تغییر مکان به شکل معادله ای برحسب متغیرهای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x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و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y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دست می آید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6019800"/>
            <a:ext cx="1924050" cy="561975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6019800"/>
            <a:ext cx="1962150" cy="56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796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67200" y="533400"/>
            <a:ext cx="4039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که در نهایت معادله جابه جایی به شکل زیر در می آید :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7" name="Picture 7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6324600" cy="4953000"/>
          </a:xfrm>
          <a:prstGeom prst="rect">
            <a:avLst/>
          </a:prstGeom>
          <a:noFill/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5334000"/>
            <a:ext cx="266700" cy="304800"/>
          </a:xfrm>
          <a:prstGeom prst="rect">
            <a:avLst/>
          </a:prstGeom>
          <a:noFill/>
        </p:spPr>
      </p:pic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4648200" y="2133600"/>
            <a:ext cx="3886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به شکل زیر نوشته شده است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219200"/>
            <a:ext cx="2552054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791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76400"/>
            <a:ext cx="5257800" cy="4651131"/>
          </a:xfrm>
          <a:prstGeom prst="rect">
            <a:avLst/>
          </a:prstGeom>
          <a:noFill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191000" y="1069731"/>
            <a:ext cx="4192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رسم این معادله در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MATLAB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نمودار زیر می رسیم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04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Documents and Settings\TEMP\My Documents\My Pictures\New Folder (9)\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066800"/>
            <a:ext cx="7010400" cy="4953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676400" y="2286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 fontAlgn="base">
              <a:spcBef>
                <a:spcPct val="0"/>
              </a:spcBef>
              <a:spcAft>
                <a:spcPct val="0"/>
              </a:spcAft>
            </a:pPr>
            <a:r>
              <a:rPr lang="fa-IR" dirty="0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در </a:t>
            </a:r>
            <a:r>
              <a:rPr lang="en-US" i="1" dirty="0" err="1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Abaqus</a:t>
            </a:r>
            <a:r>
              <a:rPr lang="fa-IR" dirty="0" smtClean="0">
                <a:latin typeface="Calibri" pitchFamily="34" charset="0"/>
                <a:ea typeface="Times New Roman" pitchFamily="18" charset="0"/>
                <a:cs typeface="B Nazanin" pitchFamily="2" charset="-78"/>
              </a:rPr>
              <a:t> برای جابه جایی در این نمونه جدار نازک به شکل زیر در سطح مقطع میرسیم :</a:t>
            </a:r>
            <a:endParaRPr lang="fa-IR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664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TEMP\My Documents\My Pictures\New Folder (9)\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1600200"/>
            <a:ext cx="4174067" cy="4572000"/>
          </a:xfrm>
          <a:prstGeom prst="rect">
            <a:avLst/>
          </a:prstGeom>
          <a:noFill/>
        </p:spPr>
      </p:pic>
      <p:pic>
        <p:nvPicPr>
          <p:cNvPr id="5" name="Picture 11" descr="L:\zargar\1\Captur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00200"/>
            <a:ext cx="4343400" cy="4651131"/>
          </a:xfrm>
          <a:prstGeom prst="rect">
            <a:avLst/>
          </a:prstGeom>
          <a:noFill/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533400" y="304800"/>
            <a:ext cx="8116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مقایسه این دو شکل که از تحلیل تئوری و شبیه سازی به دست آمده می توان نتیجه گرفت تا حدودی این نتایج جا به جایی ها به هم نزدیکند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541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524000"/>
            <a:ext cx="4343400" cy="4651131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3429000"/>
            <a:ext cx="2362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37677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L:\1212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38200"/>
            <a:ext cx="7696200" cy="5229225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7239000" y="228600"/>
            <a:ext cx="1348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مدل نرم افزاری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439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685800"/>
            <a:ext cx="2038350" cy="6096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685800"/>
            <a:ext cx="1543050" cy="63817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362200"/>
            <a:ext cx="1609725" cy="333375"/>
          </a:xfrm>
          <a:prstGeom prst="rect">
            <a:avLst/>
          </a:prstGeom>
          <a:noFill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352800"/>
            <a:ext cx="742950" cy="342900"/>
          </a:xfrm>
          <a:prstGeom prst="rect">
            <a:avLst/>
          </a:prstGeom>
          <a:noFill/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352800"/>
            <a:ext cx="1825534" cy="409575"/>
          </a:xfrm>
          <a:prstGeom prst="rect">
            <a:avLst/>
          </a:prstGeom>
          <a:noFill/>
        </p:spPr>
      </p:pic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4572000"/>
            <a:ext cx="2171700" cy="638175"/>
          </a:xfrm>
          <a:prstGeom prst="rect">
            <a:avLst/>
          </a:prstGeom>
          <a:noFill/>
        </p:spPr>
      </p:pic>
      <p:pic>
        <p:nvPicPr>
          <p:cNvPr id="19475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5410200"/>
            <a:ext cx="2085975" cy="552450"/>
          </a:xfrm>
          <a:prstGeom prst="rect">
            <a:avLst/>
          </a:prstGeom>
          <a:noFill/>
        </p:spPr>
      </p:pic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781800" y="2895600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تغییر متغیر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343400" y="1981200"/>
            <a:ext cx="434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تابع تنش ایری برای شکل جدار نازک داده شده مسئله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3276600"/>
            <a:ext cx="342900" cy="548640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800600" y="40386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برای به دست آوردن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k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به صورت زیر عمل می کنیم </a:t>
            </a:r>
            <a:r>
              <a:rPr kumimoji="0" lang="fa-IR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838200"/>
            <a:ext cx="1771650" cy="55245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752600"/>
            <a:ext cx="1714500" cy="561975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895600"/>
            <a:ext cx="2905125" cy="581025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038600"/>
            <a:ext cx="3276600" cy="581025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5029200"/>
            <a:ext cx="4800600" cy="581025"/>
          </a:xfrm>
          <a:prstGeom prst="rect">
            <a:avLst/>
          </a:prstGeom>
          <a:noFill/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62400" y="381000"/>
            <a:ext cx="472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به دست آمدن تابع تنش ایری کوپل پیچشی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26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467600" y="114300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که در آن </a:t>
            </a:r>
            <a:endParaRPr lang="en-US" dirty="0"/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81000"/>
            <a:ext cx="2638425" cy="561975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029200" y="1143000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مساحت شکل داده شده است و </a:t>
            </a:r>
            <a:r>
              <a:rPr lang="en-US" dirty="0" smtClean="0"/>
              <a:t> </a:t>
            </a:r>
            <a:r>
              <a:rPr lang="en-US" i="1" dirty="0" smtClean="0">
                <a:latin typeface="Calibri"/>
                <a:ea typeface="Times New Roman"/>
                <a:cs typeface="B Nazanin"/>
              </a:rPr>
              <a:t>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67000" y="1143000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ممان اینرسی شکل می باشد .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1143000"/>
            <a:ext cx="190500" cy="333375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667000"/>
            <a:ext cx="4210050" cy="904875"/>
          </a:xfrm>
          <a:prstGeom prst="rect">
            <a:avLst/>
          </a:prstGeom>
          <a:noFill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1362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4572000"/>
            <a:ext cx="2209800" cy="638175"/>
          </a:xfrm>
          <a:prstGeom prst="rect">
            <a:avLst/>
          </a:prstGeom>
          <a:noFill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334000"/>
            <a:ext cx="1352550" cy="609600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124200" y="20574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H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را برحسب کوپل پیچشی در فرمول تنش ایری جایگزین کرد :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495800" y="3897868"/>
            <a:ext cx="396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تنش های برشی به شکل زیر محاسبه می شود </a:t>
            </a: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4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TEMP\My Documents\My Pictures\New Folder (8)\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7558088" cy="4953000"/>
          </a:xfrm>
          <a:prstGeom prst="rect">
            <a:avLst/>
          </a:prstGeom>
          <a:noFill/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685800"/>
            <a:ext cx="1352550" cy="6096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667000" y="381000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از مدل سازی نرم افزاری شکل زیر بدست می آید که با نتایج تئوری یکسان است .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969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L:\1212\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95400"/>
            <a:ext cx="7696200" cy="4914900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381000"/>
            <a:ext cx="22098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6912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95400"/>
            <a:ext cx="5467350" cy="4819650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867400" y="228600"/>
            <a:ext cx="2691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رسم شکل تنش در نرم افزار مطلب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579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95400"/>
            <a:ext cx="5467350" cy="4819650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3429000"/>
            <a:ext cx="2362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03683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On-screen Show (4:3)</PresentationFormat>
  <Paragraphs>25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2015-04-05T05:02:30Z</dcterms:created>
  <dcterms:modified xsi:type="dcterms:W3CDTF">2015-04-05T05:02:47Z</dcterms:modified>
</cp:coreProperties>
</file>