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D9C7E-DF10-4A2C-B25A-82D3BE91AF6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7FD4-F641-42C8-9AD7-F4253CA80ED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7225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D9C7E-DF10-4A2C-B25A-82D3BE91AF6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7FD4-F641-42C8-9AD7-F4253CA80ED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70377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D9C7E-DF10-4A2C-B25A-82D3BE91AF6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7FD4-F641-42C8-9AD7-F4253CA80ED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21045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D9C7E-DF10-4A2C-B25A-82D3BE91AF6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7FD4-F641-42C8-9AD7-F4253CA80ED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54125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D9C7E-DF10-4A2C-B25A-82D3BE91AF6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7FD4-F641-42C8-9AD7-F4253CA80ED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70409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D9C7E-DF10-4A2C-B25A-82D3BE91AF6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7FD4-F641-42C8-9AD7-F4253CA80ED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10624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D9C7E-DF10-4A2C-B25A-82D3BE91AF6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7FD4-F641-42C8-9AD7-F4253CA80ED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59066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D9C7E-DF10-4A2C-B25A-82D3BE91AF6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7FD4-F641-42C8-9AD7-F4253CA80ED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19336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D9C7E-DF10-4A2C-B25A-82D3BE91AF6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7FD4-F641-42C8-9AD7-F4253CA80ED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5725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D9C7E-DF10-4A2C-B25A-82D3BE91AF6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7FD4-F641-42C8-9AD7-F4253CA80ED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81096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D9C7E-DF10-4A2C-B25A-82D3BE91AF6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7FD4-F641-42C8-9AD7-F4253CA80ED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33957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CD9C7E-DF10-4A2C-B25A-82D3BE91AF6E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D7FD4-F641-42C8-9AD7-F4253CA80ED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84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609600" y="2514600"/>
            <a:ext cx="8229600" cy="1143000"/>
          </a:xfrm>
        </p:spPr>
        <p:txBody>
          <a:bodyPr/>
          <a:lstStyle/>
          <a:p>
            <a:pPr eaLnBrk="1" hangingPunct="1"/>
            <a:r>
              <a:rPr lang="fa-IR" altLang="fa-IR" smtClean="0">
                <a:cs typeface="B Nazanin" pitchFamily="2" charset="-78"/>
              </a:rPr>
              <a:t>تغيير طول در صفحه اي با گشودگي دايره</a:t>
            </a:r>
            <a:endParaRPr lang="en-US" altLang="fa-IR" smtClean="0"/>
          </a:p>
        </p:txBody>
      </p:sp>
    </p:spTree>
    <p:extLst>
      <p:ext uri="{BB962C8B-B14F-4D97-AF65-F5344CB8AC3E}">
        <p14:creationId xmlns:p14="http://schemas.microsoft.com/office/powerpoint/2010/main" val="15152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533400" y="2895600"/>
            <a:ext cx="8229600" cy="1143000"/>
          </a:xfrm>
        </p:spPr>
        <p:txBody>
          <a:bodyPr/>
          <a:lstStyle/>
          <a:p>
            <a:pPr eaLnBrk="1" hangingPunct="1"/>
            <a:r>
              <a:rPr lang="fa-IR" altLang="fa-IR" smtClean="0">
                <a:cs typeface="B Nazanin" pitchFamily="2" charset="-78"/>
              </a:rPr>
              <a:t>تغيير بار در صفحه اي با گشودگي دايره</a:t>
            </a:r>
            <a:endParaRPr lang="en-US" altLang="fa-IR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378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533400"/>
            <a:ext cx="4941888" cy="5638800"/>
          </a:xfrm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4114800" y="1676400"/>
            <a:ext cx="457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/>
            <a:r>
              <a:rPr lang="fa-IR" altLang="fa-IR" sz="2000">
                <a:cs typeface="B Nazanin" pitchFamily="2" charset="-78"/>
              </a:rPr>
              <a:t>صفحه اي با گشودگي دايره اي در </a:t>
            </a:r>
          </a:p>
          <a:p>
            <a:pPr algn="r" eaLnBrk="1" hangingPunct="1"/>
            <a:r>
              <a:rPr lang="fa-IR" altLang="fa-IR" sz="2000">
                <a:cs typeface="B Nazanin" pitchFamily="2" charset="-78"/>
              </a:rPr>
              <a:t>حالت تجربي</a:t>
            </a:r>
            <a:endParaRPr lang="en-US" altLang="fa-IR" sz="2000"/>
          </a:p>
        </p:txBody>
      </p:sp>
    </p:spTree>
    <p:extLst>
      <p:ext uri="{BB962C8B-B14F-4D97-AF65-F5344CB8AC3E}">
        <p14:creationId xmlns:p14="http://schemas.microsoft.com/office/powerpoint/2010/main" val="357449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 eaLnBrk="1" hangingPunct="1"/>
            <a:r>
              <a:rPr lang="fa-IR" altLang="fa-IR" sz="2000" smtClean="0">
                <a:cs typeface="B Nazanin" pitchFamily="2" charset="-78"/>
              </a:rPr>
              <a:t> صفحه با ابعاد 20*70 با دايره اي به قطر5 با بار 1000</a:t>
            </a:r>
            <a:endParaRPr lang="en-US" altLang="fa-IR" sz="2000" smtClean="0"/>
          </a:p>
        </p:txBody>
      </p:sp>
      <p:pic>
        <p:nvPicPr>
          <p:cNvPr id="368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3925" y="1687513"/>
            <a:ext cx="7296150" cy="4352925"/>
          </a:xfrm>
        </p:spPr>
      </p:pic>
    </p:spTree>
    <p:extLst>
      <p:ext uri="{BB962C8B-B14F-4D97-AF65-F5344CB8AC3E}">
        <p14:creationId xmlns:p14="http://schemas.microsoft.com/office/powerpoint/2010/main" val="185664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 صفحه با ابعاد 20*70 با دايره اي به قطر5 با بار 1000</a:t>
            </a:r>
            <a:endParaRPr lang="en-US" altLang="fa-IR" sz="2000" smtClean="0"/>
          </a:p>
        </p:txBody>
      </p:sp>
      <p:pic>
        <p:nvPicPr>
          <p:cNvPr id="378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6763" y="1600200"/>
            <a:ext cx="7610475" cy="4525963"/>
          </a:xfrm>
        </p:spPr>
      </p:pic>
    </p:spTree>
    <p:extLst>
      <p:ext uri="{BB962C8B-B14F-4D97-AF65-F5344CB8AC3E}">
        <p14:creationId xmlns:p14="http://schemas.microsoft.com/office/powerpoint/2010/main" val="308086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 صفحه با ابعاد 20*70 با دايره اي به قطر5 با بار 2000</a:t>
            </a:r>
            <a:endParaRPr lang="en-US" altLang="fa-IR" sz="2000" smtClean="0"/>
          </a:p>
        </p:txBody>
      </p:sp>
      <p:pic>
        <p:nvPicPr>
          <p:cNvPr id="38915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600200"/>
            <a:ext cx="7289800" cy="4525963"/>
          </a:xfrm>
        </p:spPr>
      </p:pic>
    </p:spTree>
    <p:extLst>
      <p:ext uri="{BB962C8B-B14F-4D97-AF65-F5344CB8AC3E}">
        <p14:creationId xmlns:p14="http://schemas.microsoft.com/office/powerpoint/2010/main" val="278093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 صفحه با ابعاد 20*70 با دايره اي به قطر5 با بار 2000</a:t>
            </a:r>
            <a:endParaRPr lang="en-US" altLang="fa-IR" sz="2000" smtClean="0"/>
          </a:p>
        </p:txBody>
      </p:sp>
      <p:pic>
        <p:nvPicPr>
          <p:cNvPr id="39939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600200"/>
            <a:ext cx="7289800" cy="4525963"/>
          </a:xfrm>
        </p:spPr>
      </p:pic>
      <p:sp>
        <p:nvSpPr>
          <p:cNvPr id="39940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a-IR" altLang="fa-IR"/>
          </a:p>
        </p:txBody>
      </p:sp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5791200"/>
            <a:ext cx="160020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855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 صفحه با ابعاد 20*70 با دايره اي به قطر5 با بار 3000</a:t>
            </a:r>
            <a:endParaRPr lang="en-US" altLang="fa-IR" sz="2000" smtClean="0"/>
          </a:p>
        </p:txBody>
      </p:sp>
      <p:pic>
        <p:nvPicPr>
          <p:cNvPr id="40963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600200"/>
            <a:ext cx="7289800" cy="4525963"/>
          </a:xfrm>
        </p:spPr>
      </p:pic>
    </p:spTree>
    <p:extLst>
      <p:ext uri="{BB962C8B-B14F-4D97-AF65-F5344CB8AC3E}">
        <p14:creationId xmlns:p14="http://schemas.microsoft.com/office/powerpoint/2010/main" val="408718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 صفحه با ابعاد 20*70 با دايره اي به قطر5 با بار 3000</a:t>
            </a:r>
            <a:endParaRPr lang="en-US" altLang="fa-IR" sz="2000" smtClean="0"/>
          </a:p>
        </p:txBody>
      </p:sp>
      <p:pic>
        <p:nvPicPr>
          <p:cNvPr id="41987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600200"/>
            <a:ext cx="7289800" cy="4525963"/>
          </a:xfrm>
        </p:spPr>
      </p:pic>
      <p:sp>
        <p:nvSpPr>
          <p:cNvPr id="4198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a-IR" altLang="fa-IR"/>
          </a:p>
        </p:txBody>
      </p:sp>
      <p:pic>
        <p:nvPicPr>
          <p:cNvPr id="41989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5943600"/>
            <a:ext cx="132715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a-IR" altLang="fa-IR"/>
          </a:p>
        </p:txBody>
      </p:sp>
    </p:spTree>
    <p:extLst>
      <p:ext uri="{BB962C8B-B14F-4D97-AF65-F5344CB8AC3E}">
        <p14:creationId xmlns:p14="http://schemas.microsoft.com/office/powerpoint/2010/main" val="395358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mtClean="0">
                <a:cs typeface="B Nazanin" pitchFamily="2" charset="-78"/>
              </a:rPr>
              <a:t>نمودار مقايسه اي در تغيير بار</a:t>
            </a:r>
            <a:endParaRPr lang="en-US" altLang="fa-IR" smtClean="0">
              <a:cs typeface="B Nazanin" pitchFamily="2" charset="-78"/>
            </a:endParaRPr>
          </a:p>
        </p:txBody>
      </p:sp>
      <p:pic>
        <p:nvPicPr>
          <p:cNvPr id="43011" name="Content Placeholder 3" descr="bar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8375" y="1600200"/>
            <a:ext cx="7207250" cy="4525963"/>
          </a:xfrm>
        </p:spPr>
      </p:pic>
    </p:spTree>
    <p:extLst>
      <p:ext uri="{BB962C8B-B14F-4D97-AF65-F5344CB8AC3E}">
        <p14:creationId xmlns:p14="http://schemas.microsoft.com/office/powerpoint/2010/main" val="365608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533400" y="2209800"/>
            <a:ext cx="8229600" cy="1143000"/>
          </a:xfrm>
        </p:spPr>
        <p:txBody>
          <a:bodyPr/>
          <a:lstStyle/>
          <a:p>
            <a:r>
              <a:rPr lang="fa-IR" altLang="fa-IR" smtClean="0">
                <a:cs typeface="B Nazanin" pitchFamily="2" charset="-78"/>
              </a:rPr>
              <a:t>بررسي اثر تغيير ضخامت</a:t>
            </a:r>
            <a:endParaRPr lang="en-US" altLang="fa-IR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055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381000"/>
            <a:ext cx="5487988" cy="6262688"/>
          </a:xfrm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4267200" y="1066800"/>
            <a:ext cx="457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/>
            <a:r>
              <a:rPr lang="fa-IR" altLang="fa-IR" sz="2000">
                <a:cs typeface="B Nazanin" pitchFamily="2" charset="-78"/>
              </a:rPr>
              <a:t>صفحه اي با گشودگي دايره اي در </a:t>
            </a:r>
          </a:p>
          <a:p>
            <a:pPr algn="r" eaLnBrk="1" hangingPunct="1"/>
            <a:r>
              <a:rPr lang="fa-IR" altLang="fa-IR" sz="2000">
                <a:cs typeface="B Nazanin" pitchFamily="2" charset="-78"/>
              </a:rPr>
              <a:t>حالت تجربي</a:t>
            </a:r>
            <a:endParaRPr lang="en-US" altLang="fa-IR" sz="2000"/>
          </a:p>
        </p:txBody>
      </p:sp>
    </p:spTree>
    <p:extLst>
      <p:ext uri="{BB962C8B-B14F-4D97-AF65-F5344CB8AC3E}">
        <p14:creationId xmlns:p14="http://schemas.microsoft.com/office/powerpoint/2010/main" val="303908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fa-IR" sz="2000" smtClean="0">
                <a:cs typeface="B Nazanin" pitchFamily="2" charset="-78"/>
              </a:rPr>
              <a:t>صفحه با ابعاد 20*70 با دايره اي به قطر5 با ضخامت 0.001</a:t>
            </a:r>
            <a:endParaRPr lang="en-US" altLang="fa-IR" sz="2000" smtClean="0"/>
          </a:p>
        </p:txBody>
      </p:sp>
      <p:pic>
        <p:nvPicPr>
          <p:cNvPr id="450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600200"/>
            <a:ext cx="7289800" cy="4525963"/>
          </a:xfrm>
        </p:spPr>
      </p:pic>
    </p:spTree>
    <p:extLst>
      <p:ext uri="{BB962C8B-B14F-4D97-AF65-F5344CB8AC3E}">
        <p14:creationId xmlns:p14="http://schemas.microsoft.com/office/powerpoint/2010/main" val="330191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fa-IR" sz="2000" smtClean="0">
                <a:cs typeface="B Nazanin" pitchFamily="2" charset="-78"/>
              </a:rPr>
              <a:t>صفحه با ابعاد 20*70 با دايره اي به قطر5 با ضخامت 0.001</a:t>
            </a:r>
            <a:endParaRPr lang="en-US" altLang="fa-IR" sz="2000" smtClean="0"/>
          </a:p>
        </p:txBody>
      </p:sp>
      <p:pic>
        <p:nvPicPr>
          <p:cNvPr id="4608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600200"/>
            <a:ext cx="7289800" cy="4525963"/>
          </a:xfrm>
        </p:spPr>
      </p:pic>
    </p:spTree>
    <p:extLst>
      <p:ext uri="{BB962C8B-B14F-4D97-AF65-F5344CB8AC3E}">
        <p14:creationId xmlns:p14="http://schemas.microsoft.com/office/powerpoint/2010/main" val="45184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 eaLnBrk="1" hangingPunct="1"/>
            <a:r>
              <a:rPr lang="fa-IR" altLang="fa-IR" sz="2000" smtClean="0">
                <a:cs typeface="B Nazanin" pitchFamily="2" charset="-78"/>
              </a:rPr>
              <a:t> صفحه با ابعاد 20*70 با دايره اي به قطر5 با ضخامت 0.01</a:t>
            </a:r>
            <a:endParaRPr lang="en-US" altLang="fa-IR" sz="2000" smtClean="0"/>
          </a:p>
        </p:txBody>
      </p:sp>
      <p:pic>
        <p:nvPicPr>
          <p:cNvPr id="4710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600200"/>
            <a:ext cx="7289800" cy="4525963"/>
          </a:xfrm>
        </p:spPr>
      </p:pic>
    </p:spTree>
    <p:extLst>
      <p:ext uri="{BB962C8B-B14F-4D97-AF65-F5344CB8AC3E}">
        <p14:creationId xmlns:p14="http://schemas.microsoft.com/office/powerpoint/2010/main" val="184089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 صفحه با ابعاد 20*70 با دايره اي به قطر5 با ضخامت 0.01</a:t>
            </a:r>
            <a:endParaRPr lang="en-US" altLang="fa-IR" sz="2000" smtClean="0"/>
          </a:p>
        </p:txBody>
      </p:sp>
      <p:pic>
        <p:nvPicPr>
          <p:cNvPr id="481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6763" y="1600200"/>
            <a:ext cx="7610475" cy="4525963"/>
          </a:xfrm>
        </p:spPr>
      </p:pic>
    </p:spTree>
    <p:extLst>
      <p:ext uri="{BB962C8B-B14F-4D97-AF65-F5344CB8AC3E}">
        <p14:creationId xmlns:p14="http://schemas.microsoft.com/office/powerpoint/2010/main" val="268972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fa-IR" sz="2000" smtClean="0">
                <a:cs typeface="B Nazanin" pitchFamily="2" charset="-78"/>
              </a:rPr>
              <a:t>صفحه با ابعاد 20*70 با دايره اي به قطر5 با ضخامت0.1</a:t>
            </a:r>
            <a:endParaRPr lang="en-US" altLang="fa-IR" sz="2000" smtClean="0"/>
          </a:p>
        </p:txBody>
      </p:sp>
      <p:pic>
        <p:nvPicPr>
          <p:cNvPr id="491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600200"/>
            <a:ext cx="7289800" cy="4525963"/>
          </a:xfrm>
        </p:spPr>
      </p:pic>
    </p:spTree>
    <p:extLst>
      <p:ext uri="{BB962C8B-B14F-4D97-AF65-F5344CB8AC3E}">
        <p14:creationId xmlns:p14="http://schemas.microsoft.com/office/powerpoint/2010/main" val="338723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fa-IR" smtClean="0">
                <a:cs typeface="B Nazanin" pitchFamily="2" charset="-78"/>
              </a:rPr>
              <a:t>نمودار مقايسه اي در تغيير ضخامت</a:t>
            </a:r>
            <a:endParaRPr lang="en-US" altLang="fa-IR" smtClean="0">
              <a:cs typeface="B Nazanin" pitchFamily="2" charset="-78"/>
            </a:endParaRPr>
          </a:p>
        </p:txBody>
      </p:sp>
      <p:pic>
        <p:nvPicPr>
          <p:cNvPr id="51203" name="Content Placeholder 3" descr="thick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8375" y="1600200"/>
            <a:ext cx="7207250" cy="4525963"/>
          </a:xfrm>
        </p:spPr>
      </p:pic>
    </p:spTree>
    <p:extLst>
      <p:ext uri="{BB962C8B-B14F-4D97-AF65-F5344CB8AC3E}">
        <p14:creationId xmlns:p14="http://schemas.microsoft.com/office/powerpoint/2010/main" val="370086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با ابعاد 20*50 با دايره اي به قطر5</a:t>
            </a:r>
            <a:endParaRPr lang="en-US" altLang="fa-IR" sz="2000" smtClean="0">
              <a:cs typeface="B Nazanin" pitchFamily="2" charset="-78"/>
            </a:endParaRPr>
          </a:p>
        </p:txBody>
      </p:sp>
      <p:pic>
        <p:nvPicPr>
          <p:cNvPr id="27651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600200"/>
            <a:ext cx="7289800" cy="4525963"/>
          </a:xfrm>
        </p:spPr>
      </p:pic>
    </p:spTree>
    <p:extLst>
      <p:ext uri="{BB962C8B-B14F-4D97-AF65-F5344CB8AC3E}">
        <p14:creationId xmlns:p14="http://schemas.microsoft.com/office/powerpoint/2010/main" val="233996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با ابعاد 20*50 با دايره اي به قطر5</a:t>
            </a:r>
            <a:endParaRPr lang="en-US" altLang="fa-IR" sz="2000" smtClean="0"/>
          </a:p>
        </p:txBody>
      </p:sp>
      <p:pic>
        <p:nvPicPr>
          <p:cNvPr id="28675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600200"/>
            <a:ext cx="7289800" cy="4525963"/>
          </a:xfrm>
        </p:spPr>
      </p:pic>
    </p:spTree>
    <p:extLst>
      <p:ext uri="{BB962C8B-B14F-4D97-AF65-F5344CB8AC3E}">
        <p14:creationId xmlns:p14="http://schemas.microsoft.com/office/powerpoint/2010/main" val="60913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با ابعاد 20*70 با دايره اي به قطر5</a:t>
            </a:r>
            <a:endParaRPr lang="en-US" altLang="fa-IR" sz="2000" smtClean="0"/>
          </a:p>
        </p:txBody>
      </p:sp>
      <p:pic>
        <p:nvPicPr>
          <p:cNvPr id="296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3925" y="1687513"/>
            <a:ext cx="7296150" cy="4352925"/>
          </a:xfrm>
        </p:spPr>
      </p:pic>
    </p:spTree>
    <p:extLst>
      <p:ext uri="{BB962C8B-B14F-4D97-AF65-F5344CB8AC3E}">
        <p14:creationId xmlns:p14="http://schemas.microsoft.com/office/powerpoint/2010/main" val="302527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با ابعاد 20*70 با دايره اي به قطر5</a:t>
            </a:r>
            <a:endParaRPr lang="en-US" altLang="fa-IR" sz="2000" smtClean="0"/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6763" y="1600200"/>
            <a:ext cx="7610475" cy="4525963"/>
          </a:xfrm>
        </p:spPr>
      </p:pic>
    </p:spTree>
    <p:extLst>
      <p:ext uri="{BB962C8B-B14F-4D97-AF65-F5344CB8AC3E}">
        <p14:creationId xmlns:p14="http://schemas.microsoft.com/office/powerpoint/2010/main" val="172512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با ابعاد 20*90 با دايره اي به قطر5</a:t>
            </a:r>
            <a:endParaRPr lang="en-US" altLang="fa-IR" sz="2000" smtClean="0"/>
          </a:p>
        </p:txBody>
      </p:sp>
      <p:pic>
        <p:nvPicPr>
          <p:cNvPr id="31747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600200"/>
            <a:ext cx="7289800" cy="4525963"/>
          </a:xfrm>
        </p:spPr>
      </p:pic>
    </p:spTree>
    <p:extLst>
      <p:ext uri="{BB962C8B-B14F-4D97-AF65-F5344CB8AC3E}">
        <p14:creationId xmlns:p14="http://schemas.microsoft.com/office/powerpoint/2010/main" val="31542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با ابعاد 20*90 با دايره اي به قطر5</a:t>
            </a:r>
            <a:endParaRPr lang="en-US" altLang="fa-IR" sz="2000" smtClean="0"/>
          </a:p>
        </p:txBody>
      </p:sp>
      <p:pic>
        <p:nvPicPr>
          <p:cNvPr id="32771" name="Content Placeholder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600200"/>
            <a:ext cx="7289800" cy="4525963"/>
          </a:xfrm>
        </p:spPr>
      </p:pic>
    </p:spTree>
    <p:extLst>
      <p:ext uri="{BB962C8B-B14F-4D97-AF65-F5344CB8AC3E}">
        <p14:creationId xmlns:p14="http://schemas.microsoft.com/office/powerpoint/2010/main" val="494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mtClean="0">
                <a:cs typeface="B Nazanin" pitchFamily="2" charset="-78"/>
              </a:rPr>
              <a:t>نمودار مقايسه اي در تغيير اندازه</a:t>
            </a:r>
            <a:endParaRPr lang="en-US" altLang="fa-IR" smtClean="0">
              <a:cs typeface="B Nazanin" pitchFamily="2" charset="-78"/>
            </a:endParaRPr>
          </a:p>
        </p:txBody>
      </p:sp>
      <p:pic>
        <p:nvPicPr>
          <p:cNvPr id="33795" name="Content Placeholder 3" descr="andazeh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8375" y="1600200"/>
            <a:ext cx="7207250" cy="4525963"/>
          </a:xfrm>
        </p:spPr>
      </p:pic>
    </p:spTree>
    <p:extLst>
      <p:ext uri="{BB962C8B-B14F-4D97-AF65-F5344CB8AC3E}">
        <p14:creationId xmlns:p14="http://schemas.microsoft.com/office/powerpoint/2010/main" val="58628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</Words>
  <Application>Microsoft Office PowerPoint</Application>
  <PresentationFormat>On-screen Show (4:3)</PresentationFormat>
  <Paragraphs>27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تغيير طول در صفحه اي با گشودگي دايره</vt:lpstr>
      <vt:lpstr>PowerPoint Presentation</vt:lpstr>
      <vt:lpstr>صفحه با ابعاد 20*50 با دايره اي به قطر5</vt:lpstr>
      <vt:lpstr>صفحه با ابعاد 20*50 با دايره اي به قطر5</vt:lpstr>
      <vt:lpstr>صفحه با ابعاد 20*70 با دايره اي به قطر5</vt:lpstr>
      <vt:lpstr>صفحه با ابعاد 20*70 با دايره اي به قطر5</vt:lpstr>
      <vt:lpstr>صفحه با ابعاد 20*90 با دايره اي به قطر5</vt:lpstr>
      <vt:lpstr>صفحه با ابعاد 20*90 با دايره اي به قطر5</vt:lpstr>
      <vt:lpstr>نمودار مقايسه اي در تغيير اندازه</vt:lpstr>
      <vt:lpstr>تغيير بار در صفحه اي با گشودگي دايره</vt:lpstr>
      <vt:lpstr>PowerPoint Presentation</vt:lpstr>
      <vt:lpstr> صفحه با ابعاد 20*70 با دايره اي به قطر5 با بار 1000</vt:lpstr>
      <vt:lpstr> صفحه با ابعاد 20*70 با دايره اي به قطر5 با بار 1000</vt:lpstr>
      <vt:lpstr> صفحه با ابعاد 20*70 با دايره اي به قطر5 با بار 2000</vt:lpstr>
      <vt:lpstr> صفحه با ابعاد 20*70 با دايره اي به قطر5 با بار 2000</vt:lpstr>
      <vt:lpstr> صفحه با ابعاد 20*70 با دايره اي به قطر5 با بار 3000</vt:lpstr>
      <vt:lpstr> صفحه با ابعاد 20*70 با دايره اي به قطر5 با بار 3000</vt:lpstr>
      <vt:lpstr>نمودار مقايسه اي در تغيير بار</vt:lpstr>
      <vt:lpstr>بررسي اثر تغيير ضخامت</vt:lpstr>
      <vt:lpstr>صفحه با ابعاد 20*70 با دايره اي به قطر5 با ضخامت 0.001</vt:lpstr>
      <vt:lpstr>صفحه با ابعاد 20*70 با دايره اي به قطر5 با ضخامت 0.001</vt:lpstr>
      <vt:lpstr> صفحه با ابعاد 20*70 با دايره اي به قطر5 با ضخامت 0.01</vt:lpstr>
      <vt:lpstr> صفحه با ابعاد 20*70 با دايره اي به قطر5 با ضخامت 0.01</vt:lpstr>
      <vt:lpstr>صفحه با ابعاد 20*70 با دايره اي به قطر5 با ضخامت0.1</vt:lpstr>
      <vt:lpstr>نمودار مقايسه اي در تغيير ضخامت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تغيير طول در صفحه اي با گشودگي دايره</dc:title>
  <dc:creator>hossein hatami</dc:creator>
  <cp:lastModifiedBy>hossein hatami</cp:lastModifiedBy>
  <cp:revision>1</cp:revision>
  <dcterms:created xsi:type="dcterms:W3CDTF">2015-05-04T09:05:14Z</dcterms:created>
  <dcterms:modified xsi:type="dcterms:W3CDTF">2015-05-04T09:05:29Z</dcterms:modified>
</cp:coreProperties>
</file>